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05" r:id="rId4"/>
    <p:sldId id="297" r:id="rId5"/>
    <p:sldId id="319" r:id="rId6"/>
    <p:sldId id="320" r:id="rId7"/>
    <p:sldId id="322" r:id="rId8"/>
    <p:sldId id="307" r:id="rId9"/>
    <p:sldId id="308" r:id="rId10"/>
    <p:sldId id="321" r:id="rId11"/>
    <p:sldId id="311" r:id="rId12"/>
    <p:sldId id="312" r:id="rId13"/>
    <p:sldId id="313" r:id="rId14"/>
    <p:sldId id="316" r:id="rId15"/>
    <p:sldId id="317" r:id="rId16"/>
    <p:sldId id="318" r:id="rId17"/>
    <p:sldId id="315" r:id="rId18"/>
    <p:sldId id="314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3"/>
    <p:restoredTop sz="92644"/>
  </p:normalViewPr>
  <p:slideViewPr>
    <p:cSldViewPr snapToGrid="0" snapToObjects="1">
      <p:cViewPr varScale="1">
        <p:scale>
          <a:sx n="141" d="100"/>
          <a:sy n="141" d="100"/>
        </p:scale>
        <p:origin x="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52EE5-1621-7C4E-BB02-05B6933DBCB0}" type="datetimeFigureOut">
              <a:rPr lang="en-US" smtClean="0"/>
              <a:t>3/30/20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B6DE3-5F82-BA47-AA6D-8390C5D74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8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B6DE3-5F82-BA47-AA6D-8390C5D74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7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06C07-2FD2-C147-9F89-3364F117C4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WWW.AOCWC.COM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Alpha &amp; Omega CWC</a:t>
            </a:r>
          </a:p>
        </p:txBody>
      </p:sp>
    </p:spTree>
    <p:extLst>
      <p:ext uri="{BB962C8B-B14F-4D97-AF65-F5344CB8AC3E}">
        <p14:creationId xmlns:p14="http://schemas.microsoft.com/office/powerpoint/2010/main" val="1953727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CA1B2-0167-2247-B647-B94C5A8583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4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74623-FD42-0247-86B4-D897D1CCB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1B756-136F-644B-A704-F5022EDAD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A2E18-3F4F-FD48-92A1-5644D464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F467F-4FDD-BC49-BBF3-618D1C43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E80C4-86EB-6747-8357-B299BBC5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76DD-5431-CB41-800B-ECA81FC9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C9566-69E0-8D48-9FE1-1277FC795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72C16-D6AF-E24A-A927-50FCA3AA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E84CE-5936-074E-A1CD-CE58A790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8CE36-7529-1C46-8C50-B6670CB2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4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18E1B2-54CB-8649-8087-4FA243667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BEF9D-4871-0B45-874B-72F6FD38A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F0C56-B71A-454D-8829-311484D6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77E6-F771-134C-891E-32F39D17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74472-FEC3-5942-A022-A8B0D46B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90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99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784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9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34E7D-EAF8-C74C-BF95-C59F945F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D838-AA57-E242-927E-AE2472976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CA20B-6030-6442-8CE0-EA142FAAD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F433-14E6-544D-8722-78C6309A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71BCD-E709-594E-8DE3-6FA54B37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2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4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DA5B-2348-BF49-948E-8E621AE5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1EAC3-C90F-C54A-9326-061AAB0E5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B7002-1473-574A-A0F1-67D27C52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82EE9-077B-7C43-B940-D08D8017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D1E19-BC22-3946-84D2-3D2E2AF7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8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DAF0C-57C0-2F40-9E29-7CD1C4E2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EC0E-34E2-1842-8E83-E2F58B2A7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87D1A-5B4D-0745-8614-1F3A5927D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8B707-A2CC-354D-8248-AB957CD4C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074-E06F-1546-84EB-E62C46B2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EF88E-0F6E-244E-9FCF-2E832F52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48F0-B77C-AD4D-9006-2D37C1FB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AA34E-A1EC-E447-8C3E-E1813E07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75FE3-6EE5-4D42-93BF-53DA76AF3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DD1EC-5286-E646-983B-DA45A8273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F8BE0-1403-2A48-A132-C779589EB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0E7B2-2BBA-3148-BFE8-FF2D4A7E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822FAA-BFB5-AF4E-A452-902981788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94B42-F597-BB40-88DD-F3301663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B32D-ADE9-BB42-A128-0E0D870C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6B872-FA05-264B-B3EF-DCCE49FF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F3436-4D6D-5D4A-855E-DD697E30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48DB9-0CE1-3746-8C60-FADCBECF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D66A4-F902-204A-AFAB-BDC96836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90779-7E5F-CE45-A476-76FE00D7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4D84-C517-3440-8937-6B551D50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0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A01B-A059-B147-92A4-006D9C9A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592ED-2673-5F47-A1E6-74A647F0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E9AD2-F874-3343-9549-F3CC92A4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7049-70F6-9948-9880-840041B3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8705D-B401-664A-BB41-EB7DEF25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51ED0-6B32-0F4C-9EC5-510AA6C9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9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8D7F-0A70-6D47-ACDA-2EC31FEC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0C3C7-FF61-EC43-9090-D9C3984F5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C623F-7E0E-D04D-BE44-FF14261F7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526C5-1A5B-FE48-BA6F-4050167F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4E0C8-526B-9A48-930A-92594C97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578D9-A4E1-D94A-8A95-C128A1F8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1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E323E-55C4-C347-9BEC-DCB6B3C1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3D518-7820-FA42-8182-9722768D3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FD564-B0C3-7F4F-801B-9243F9741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02C46-77AA-1B4C-86B6-BC20F35577DD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D6BC1-881F-2540-92C8-1981A4018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D9B25-462B-9244-BC78-ABCB0A808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9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F96F363-AEB8-7C4C-92BD-33DD015FD8AB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2F069E5-42C6-2643-B220-9AD34207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0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://www.simplicityoftheword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04173EE-F284-4FE7-9947-CACD42FB2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561A0B-5F76-4CA7-8F85-9425FCF1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5EE6CD-C61E-4F22-9787-1ADF1D3EB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95999" y="-2"/>
            <a:ext cx="5268855" cy="696231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AEE687A9-2084-47F8-8263-ADB2DDB7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ADF5F-2FC7-9E40-A2B3-D62B4BDEE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920971"/>
            <a:ext cx="5938180" cy="3027400"/>
          </a:xfrm>
        </p:spPr>
        <p:txBody>
          <a:bodyPr anchor="b">
            <a:normAutofit fontScale="90000"/>
          </a:bodyPr>
          <a:lstStyle/>
          <a:p>
            <a:r>
              <a:rPr lang="en-US" b="1" dirty="0"/>
              <a:t>Making Better Dirt</a:t>
            </a:r>
            <a:br>
              <a:rPr lang="en-US" sz="4800" b="1" dirty="0"/>
            </a:br>
            <a:r>
              <a:rPr lang="en-US" sz="4800" b="1" dirty="0"/>
              <a:t> </a:t>
            </a:r>
            <a:br>
              <a:rPr lang="en-US" sz="4800" b="1" dirty="0"/>
            </a:br>
            <a:r>
              <a:rPr lang="en-US" sz="3200" b="1" i="1" dirty="0">
                <a:solidFill>
                  <a:srgbClr val="C00000"/>
                </a:solidFill>
              </a:rPr>
              <a:t>Five components to make us better Soil</a:t>
            </a:r>
            <a:br>
              <a:rPr lang="en-US" sz="3200" b="1" i="1" dirty="0">
                <a:solidFill>
                  <a:srgbClr val="C00000"/>
                </a:solidFill>
              </a:rPr>
            </a:br>
            <a:br>
              <a:rPr lang="en-US" sz="3200" b="1" i="1" dirty="0">
                <a:solidFill>
                  <a:srgbClr val="C00000"/>
                </a:solidFill>
              </a:rPr>
            </a:br>
            <a:r>
              <a:rPr lang="en-US" sz="3200" b="1" i="1" dirty="0">
                <a:solidFill>
                  <a:srgbClr val="C00000"/>
                </a:solidFill>
              </a:rPr>
              <a:t>Lesson 2</a:t>
            </a:r>
            <a:endParaRPr lang="en-US" sz="4800" b="1" i="1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FF96D-6516-6745-BECD-8EE44D5E6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46" y="4869342"/>
            <a:ext cx="5149761" cy="1047752"/>
          </a:xfrm>
        </p:spPr>
        <p:txBody>
          <a:bodyPr>
            <a:normAutofit/>
          </a:bodyPr>
          <a:lstStyle/>
          <a:p>
            <a:r>
              <a:rPr lang="en-US" dirty="0"/>
              <a:t>Simplicity of the Word Ministry</a:t>
            </a:r>
          </a:p>
          <a:p>
            <a:r>
              <a:rPr lang="en-US" sz="2000" dirty="0">
                <a:hlinkClick r:id="rId2"/>
              </a:rPr>
              <a:t>www.simplicityoftheword.com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B446D-40F8-054F-A9CE-6262BCFFA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8" r="2" b="2"/>
          <a:stretch/>
        </p:blipFill>
        <p:spPr>
          <a:xfrm>
            <a:off x="6096000" y="699198"/>
            <a:ext cx="5268855" cy="2655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0452E5-007B-2040-92B2-D0D116E50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09" r="-1" b="8688"/>
          <a:stretch/>
        </p:blipFill>
        <p:spPr>
          <a:xfrm>
            <a:off x="6096000" y="3459652"/>
            <a:ext cx="5268855" cy="2655388"/>
          </a:xfrm>
          <a:prstGeom prst="rect">
            <a:avLst/>
          </a:prstGeom>
        </p:spPr>
      </p:pic>
      <p:cxnSp>
        <p:nvCxnSpPr>
          <p:cNvPr id="45" name="Straight Connector 40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54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50F24-5811-364C-8770-FEE89A74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32" y="531046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Vision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CE7F-13FF-9543-B39F-C56E5A7F0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76" y="1999411"/>
            <a:ext cx="5475240" cy="354717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As we learn to Love God we transform our Heart, Mind, Soul and Strength to see Ourselves and Others through God’s eyes.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C00000"/>
                </a:solidFill>
              </a:rPr>
              <a:t>“And be not conformed to this world: but be ye </a:t>
            </a:r>
            <a:r>
              <a:rPr lang="en-US" sz="2200" b="1" i="1" dirty="0">
                <a:solidFill>
                  <a:srgbClr val="C00000"/>
                </a:solidFill>
              </a:rPr>
              <a:t>transform</a:t>
            </a:r>
            <a:r>
              <a:rPr lang="en-US" sz="2200" i="1" dirty="0">
                <a:solidFill>
                  <a:srgbClr val="C00000"/>
                </a:solidFill>
              </a:rPr>
              <a:t>ed by the renewing of your mind, that ye may prove what is that good, and acceptable, and perfect, will of God. 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C00000"/>
                </a:solidFill>
              </a:rPr>
              <a:t>Romans 12:2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t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768812EF-6635-C949-B1B1-4B275C1B4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3457" r="1405" b="-2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ACF1F805-73A9-E84A-A1F5-886AC32D7515}"/>
              </a:ext>
            </a:extLst>
          </p:cNvPr>
          <p:cNvSpPr/>
          <p:nvPr/>
        </p:nvSpPr>
        <p:spPr>
          <a:xfrm>
            <a:off x="6874625" y="587829"/>
            <a:ext cx="3580285" cy="3992484"/>
          </a:xfrm>
          <a:custGeom>
            <a:avLst/>
            <a:gdLst>
              <a:gd name="connsiteX0" fmla="*/ 226577 w 3471483"/>
              <a:gd name="connsiteY0" fmla="*/ 97104 h 3851809"/>
              <a:gd name="connsiteX1" fmla="*/ 80920 w 3471483"/>
              <a:gd name="connsiteY1" fmla="*/ 647363 h 3851809"/>
              <a:gd name="connsiteX2" fmla="*/ 0 w 3471483"/>
              <a:gd name="connsiteY2" fmla="*/ 1383738 h 3851809"/>
              <a:gd name="connsiteX3" fmla="*/ 40460 w 3471483"/>
              <a:gd name="connsiteY3" fmla="*/ 2071561 h 3851809"/>
              <a:gd name="connsiteX4" fmla="*/ 210392 w 3471483"/>
              <a:gd name="connsiteY4" fmla="*/ 2638003 h 3851809"/>
              <a:gd name="connsiteX5" fmla="*/ 614994 w 3471483"/>
              <a:gd name="connsiteY5" fmla="*/ 3350102 h 3851809"/>
              <a:gd name="connsiteX6" fmla="*/ 1229989 w 3471483"/>
              <a:gd name="connsiteY6" fmla="*/ 3778980 h 3851809"/>
              <a:gd name="connsiteX7" fmla="*/ 1925904 w 3471483"/>
              <a:gd name="connsiteY7" fmla="*/ 3851809 h 3851809"/>
              <a:gd name="connsiteX8" fmla="*/ 1990640 w 3471483"/>
              <a:gd name="connsiteY8" fmla="*/ 3463391 h 3851809"/>
              <a:gd name="connsiteX9" fmla="*/ 2087745 w 3471483"/>
              <a:gd name="connsiteY9" fmla="*/ 3269182 h 3851809"/>
              <a:gd name="connsiteX10" fmla="*/ 2103929 w 3471483"/>
              <a:gd name="connsiteY10" fmla="*/ 2961685 h 3851809"/>
              <a:gd name="connsiteX11" fmla="*/ 2103929 w 3471483"/>
              <a:gd name="connsiteY11" fmla="*/ 2735108 h 3851809"/>
              <a:gd name="connsiteX12" fmla="*/ 2168665 w 3471483"/>
              <a:gd name="connsiteY12" fmla="*/ 2540899 h 3851809"/>
              <a:gd name="connsiteX13" fmla="*/ 2443794 w 3471483"/>
              <a:gd name="connsiteY13" fmla="*/ 2443795 h 3851809"/>
              <a:gd name="connsiteX14" fmla="*/ 2646095 w 3471483"/>
              <a:gd name="connsiteY14" fmla="*/ 2427610 h 3851809"/>
              <a:gd name="connsiteX15" fmla="*/ 2783660 w 3471483"/>
              <a:gd name="connsiteY15" fmla="*/ 2508531 h 3851809"/>
              <a:gd name="connsiteX16" fmla="*/ 2905040 w 3471483"/>
              <a:gd name="connsiteY16" fmla="*/ 2492347 h 3851809"/>
              <a:gd name="connsiteX17" fmla="*/ 2994053 w 3471483"/>
              <a:gd name="connsiteY17" fmla="*/ 2581359 h 3851809"/>
              <a:gd name="connsiteX18" fmla="*/ 2953592 w 3471483"/>
              <a:gd name="connsiteY18" fmla="*/ 2953593 h 3851809"/>
              <a:gd name="connsiteX19" fmla="*/ 2985961 w 3471483"/>
              <a:gd name="connsiteY19" fmla="*/ 3066881 h 3851809"/>
              <a:gd name="connsiteX20" fmla="*/ 3301550 w 3471483"/>
              <a:gd name="connsiteY20" fmla="*/ 2362874 h 3851809"/>
              <a:gd name="connsiteX21" fmla="*/ 3471483 w 3471483"/>
              <a:gd name="connsiteY21" fmla="*/ 1755972 h 3851809"/>
              <a:gd name="connsiteX22" fmla="*/ 3471483 w 3471483"/>
              <a:gd name="connsiteY22" fmla="*/ 1043872 h 3851809"/>
              <a:gd name="connsiteX23" fmla="*/ 3455299 w 3471483"/>
              <a:gd name="connsiteY23" fmla="*/ 639271 h 3851809"/>
              <a:gd name="connsiteX24" fmla="*/ 3382470 w 3471483"/>
              <a:gd name="connsiteY24" fmla="*/ 258945 h 3851809"/>
              <a:gd name="connsiteX25" fmla="*/ 3293458 w 3471483"/>
              <a:gd name="connsiteY25" fmla="*/ 64736 h 3851809"/>
              <a:gd name="connsiteX26" fmla="*/ 3261090 w 3471483"/>
              <a:gd name="connsiteY26" fmla="*/ 0 h 3851809"/>
              <a:gd name="connsiteX27" fmla="*/ 275129 w 3471483"/>
              <a:gd name="connsiteY27" fmla="*/ 16184 h 3851809"/>
              <a:gd name="connsiteX28" fmla="*/ 226577 w 3471483"/>
              <a:gd name="connsiteY28" fmla="*/ 97104 h 385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71483" h="3851809">
                <a:moveTo>
                  <a:pt x="226577" y="97104"/>
                </a:moveTo>
                <a:lnTo>
                  <a:pt x="80920" y="647363"/>
                </a:lnTo>
                <a:lnTo>
                  <a:pt x="0" y="1383738"/>
                </a:lnTo>
                <a:lnTo>
                  <a:pt x="40460" y="2071561"/>
                </a:lnTo>
                <a:lnTo>
                  <a:pt x="210392" y="2638003"/>
                </a:lnTo>
                <a:lnTo>
                  <a:pt x="614994" y="3350102"/>
                </a:lnTo>
                <a:lnTo>
                  <a:pt x="1229989" y="3778980"/>
                </a:lnTo>
                <a:lnTo>
                  <a:pt x="1925904" y="3851809"/>
                </a:lnTo>
                <a:lnTo>
                  <a:pt x="1990640" y="3463391"/>
                </a:lnTo>
                <a:lnTo>
                  <a:pt x="2087745" y="3269182"/>
                </a:lnTo>
                <a:lnTo>
                  <a:pt x="2103929" y="2961685"/>
                </a:lnTo>
                <a:lnTo>
                  <a:pt x="2103929" y="2735108"/>
                </a:lnTo>
                <a:lnTo>
                  <a:pt x="2168665" y="2540899"/>
                </a:lnTo>
                <a:lnTo>
                  <a:pt x="2443794" y="2443795"/>
                </a:lnTo>
                <a:lnTo>
                  <a:pt x="2646095" y="2427610"/>
                </a:lnTo>
                <a:lnTo>
                  <a:pt x="2783660" y="2508531"/>
                </a:lnTo>
                <a:lnTo>
                  <a:pt x="2905040" y="2492347"/>
                </a:lnTo>
                <a:lnTo>
                  <a:pt x="2994053" y="2581359"/>
                </a:lnTo>
                <a:lnTo>
                  <a:pt x="2953592" y="2953593"/>
                </a:lnTo>
                <a:lnTo>
                  <a:pt x="2985961" y="3066881"/>
                </a:lnTo>
                <a:lnTo>
                  <a:pt x="3301550" y="2362874"/>
                </a:lnTo>
                <a:lnTo>
                  <a:pt x="3471483" y="1755972"/>
                </a:lnTo>
                <a:lnTo>
                  <a:pt x="3471483" y="1043872"/>
                </a:lnTo>
                <a:lnTo>
                  <a:pt x="3455299" y="639271"/>
                </a:lnTo>
                <a:lnTo>
                  <a:pt x="3382470" y="258945"/>
                </a:lnTo>
                <a:lnTo>
                  <a:pt x="3293458" y="64736"/>
                </a:lnTo>
                <a:lnTo>
                  <a:pt x="3261090" y="0"/>
                </a:lnTo>
                <a:lnTo>
                  <a:pt x="275129" y="16184"/>
                </a:lnTo>
                <a:lnTo>
                  <a:pt x="226577" y="97104"/>
                </a:lnTo>
                <a:close/>
              </a:path>
            </a:pathLst>
          </a:custGeom>
          <a:gradFill flip="none" rotWithShape="1">
            <a:gsLst>
              <a:gs pos="100000">
                <a:schemeClr val="accent3">
                  <a:lumMod val="53000"/>
                </a:schemeClr>
              </a:gs>
              <a:gs pos="3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98500" dist="12700" dir="5940000" sx="80000" sy="80000" algn="ctr" rotWithShape="0">
              <a:srgbClr val="000000"/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215E3-4329-F446-8253-AE8368CA24E1}"/>
              </a:ext>
            </a:extLst>
          </p:cNvPr>
          <p:cNvSpPr txBox="1"/>
          <p:nvPr/>
        </p:nvSpPr>
        <p:spPr>
          <a:xfrm>
            <a:off x="7120787" y="1014411"/>
            <a:ext cx="3262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Loving God with our Heart, Mind, Soul and Strength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D341E-7DE2-A246-8143-FBE70DCCA2F2}"/>
              </a:ext>
            </a:extLst>
          </p:cNvPr>
          <p:cNvSpPr/>
          <p:nvPr/>
        </p:nvSpPr>
        <p:spPr>
          <a:xfrm>
            <a:off x="265005" y="5733159"/>
            <a:ext cx="53210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Word of God is like our Spiritual Contact Lens </a:t>
            </a:r>
          </a:p>
          <a:p>
            <a:pPr lvl="1" algn="ctr"/>
            <a:r>
              <a:rPr lang="en-US" dirty="0">
                <a:solidFill>
                  <a:srgbClr val="C00000"/>
                </a:solidFill>
              </a:rPr>
              <a:t>“Provides Corrected Vision!”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551962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989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173" y="580824"/>
            <a:ext cx="9144000" cy="9012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">
            <a:extLst>
              <a:ext uri="{FF2B5EF4-FFF2-40B4-BE49-F238E27FC236}">
                <a16:creationId xmlns:a16="http://schemas.microsoft.com/office/drawing/2014/main" id="{60291DEC-1F71-5840-BC43-575CF3EE645C}"/>
              </a:ext>
            </a:extLst>
          </p:cNvPr>
          <p:cNvSpPr/>
          <p:nvPr/>
        </p:nvSpPr>
        <p:spPr>
          <a:xfrm>
            <a:off x="5635412" y="5179480"/>
            <a:ext cx="1165522" cy="595465"/>
          </a:xfrm>
          <a:prstGeom prst="triangle">
            <a:avLst>
              <a:gd name="adj" fmla="val 482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>
                <a:solidFill>
                  <a:srgbClr val="292934"/>
                </a:solidFill>
                <a:latin typeface="Arial"/>
              </a:rPr>
              <a:t>AS</a:t>
            </a:r>
            <a:endParaRPr lang="en-US" sz="1600" b="1" dirty="0">
              <a:solidFill>
                <a:srgbClr val="292934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26D7A-4417-B941-BD75-F1006F939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7000"/>
          </a:blip>
          <a:srcRect t="13623" b="21207"/>
          <a:stretch/>
        </p:blipFill>
        <p:spPr>
          <a:xfrm>
            <a:off x="2983464" y="1316973"/>
            <a:ext cx="6722923" cy="243084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449C1C-3AC4-604B-83C0-8FE2D16190F4}"/>
              </a:ext>
            </a:extLst>
          </p:cNvPr>
          <p:cNvSpPr/>
          <p:nvPr/>
        </p:nvSpPr>
        <p:spPr>
          <a:xfrm>
            <a:off x="2201168" y="4962497"/>
            <a:ext cx="8034010" cy="20801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46CC8-5AD6-4948-AAF2-84816CBAAC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flipH="1">
            <a:off x="9477009" y="3431588"/>
            <a:ext cx="889141" cy="157309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67BC6E-607C-B148-AB6D-98AE7ABBDA23}"/>
              </a:ext>
            </a:extLst>
          </p:cNvPr>
          <p:cNvSpPr/>
          <p:nvPr/>
        </p:nvSpPr>
        <p:spPr>
          <a:xfrm>
            <a:off x="4074028" y="4338107"/>
            <a:ext cx="4541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Thou shalt love thy neighbor </a:t>
            </a:r>
            <a:r>
              <a:rPr lang="en-US" sz="2800" dirty="0">
                <a:solidFill>
                  <a:srgbClr val="C00000"/>
                </a:solidFill>
              </a:rPr>
              <a:t>as </a:t>
            </a:r>
            <a:r>
              <a:rPr lang="en-US" dirty="0"/>
              <a:t>thyself.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F13120-759F-BB4A-9945-B8B304115E7E}"/>
              </a:ext>
            </a:extLst>
          </p:cNvPr>
          <p:cNvGrpSpPr/>
          <p:nvPr/>
        </p:nvGrpSpPr>
        <p:grpSpPr>
          <a:xfrm>
            <a:off x="2109468" y="3424169"/>
            <a:ext cx="935596" cy="1573096"/>
            <a:chOff x="2109468" y="3424169"/>
            <a:chExt cx="935596" cy="15730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DBD16E-AAF4-DC45-AC35-5DD30556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2132696" y="3424169"/>
              <a:ext cx="889141" cy="1573096"/>
            </a:xfrm>
            <a:prstGeom prst="rect">
              <a:avLst/>
            </a:prstGeom>
            <a:effectLst>
              <a:softEdge rad="762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0B04C5-9BBD-0246-9FCB-867BCEB86D39}"/>
                </a:ext>
              </a:extLst>
            </p:cNvPr>
            <p:cNvSpPr/>
            <p:nvPr/>
          </p:nvSpPr>
          <p:spPr>
            <a:xfrm>
              <a:off x="2109468" y="4026051"/>
              <a:ext cx="935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Me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5AC832C-20E0-F144-B23E-F27438179CA4}"/>
              </a:ext>
            </a:extLst>
          </p:cNvPr>
          <p:cNvSpPr/>
          <p:nvPr/>
        </p:nvSpPr>
        <p:spPr>
          <a:xfrm>
            <a:off x="9618817" y="4064037"/>
            <a:ext cx="605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414093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659" y="579013"/>
            <a:ext cx="9144000" cy="9012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">
            <a:extLst>
              <a:ext uri="{FF2B5EF4-FFF2-40B4-BE49-F238E27FC236}">
                <a16:creationId xmlns:a16="http://schemas.microsoft.com/office/drawing/2014/main" id="{60291DEC-1F71-5840-BC43-575CF3EE645C}"/>
              </a:ext>
            </a:extLst>
          </p:cNvPr>
          <p:cNvSpPr/>
          <p:nvPr/>
        </p:nvSpPr>
        <p:spPr>
          <a:xfrm>
            <a:off x="5621898" y="5170511"/>
            <a:ext cx="1165522" cy="595465"/>
          </a:xfrm>
          <a:prstGeom prst="triangle">
            <a:avLst>
              <a:gd name="adj" fmla="val 482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>
                <a:solidFill>
                  <a:srgbClr val="292934"/>
                </a:solidFill>
                <a:latin typeface="Arial"/>
              </a:rPr>
              <a:t>AS</a:t>
            </a:r>
            <a:endParaRPr lang="en-US" sz="1600" b="1" dirty="0">
              <a:solidFill>
                <a:srgbClr val="292934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26D7A-4417-B941-BD75-F1006F939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t="13623" b="21207"/>
          <a:stretch/>
        </p:blipFill>
        <p:spPr>
          <a:xfrm>
            <a:off x="2983464" y="1290784"/>
            <a:ext cx="6722923" cy="243084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449C1C-3AC4-604B-83C0-8FE2D16190F4}"/>
              </a:ext>
            </a:extLst>
          </p:cNvPr>
          <p:cNvSpPr/>
          <p:nvPr/>
        </p:nvSpPr>
        <p:spPr>
          <a:xfrm rot="357003">
            <a:off x="2187654" y="4888950"/>
            <a:ext cx="8034010" cy="20801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23D41B-E6C0-3942-BD41-4339B5758246}"/>
              </a:ext>
            </a:extLst>
          </p:cNvPr>
          <p:cNvGrpSpPr/>
          <p:nvPr/>
        </p:nvGrpSpPr>
        <p:grpSpPr>
          <a:xfrm>
            <a:off x="2148384" y="2870262"/>
            <a:ext cx="889141" cy="1573096"/>
            <a:chOff x="2148384" y="2870262"/>
            <a:chExt cx="889141" cy="15730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DBD16E-AAF4-DC45-AC35-5DD30556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2148384" y="2870262"/>
              <a:ext cx="889141" cy="1573096"/>
            </a:xfrm>
            <a:prstGeom prst="rect">
              <a:avLst/>
            </a:prstGeom>
            <a:effectLst>
              <a:softEdge rad="76200"/>
            </a:effec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34C226-E459-7D46-9F25-69CCB9787D6E}"/>
                </a:ext>
              </a:extLst>
            </p:cNvPr>
            <p:cNvSpPr/>
            <p:nvPr/>
          </p:nvSpPr>
          <p:spPr>
            <a:xfrm>
              <a:off x="2332529" y="3477317"/>
              <a:ext cx="5208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Me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19209F-8CB0-F243-93E3-4BDAA6FCC244}"/>
              </a:ext>
            </a:extLst>
          </p:cNvPr>
          <p:cNvGrpSpPr/>
          <p:nvPr/>
        </p:nvGrpSpPr>
        <p:grpSpPr>
          <a:xfrm>
            <a:off x="8987638" y="3612763"/>
            <a:ext cx="1016982" cy="1573096"/>
            <a:chOff x="8987638" y="3612763"/>
            <a:chExt cx="1016982" cy="15730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96A8E7-15D5-9E48-B85F-858242AA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46000"/>
            </a:blip>
            <a:stretch>
              <a:fillRect/>
            </a:stretch>
          </p:blipFill>
          <p:spPr>
            <a:xfrm>
              <a:off x="8987638" y="3612763"/>
              <a:ext cx="1016982" cy="157309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35F3FBF-92A3-D74F-98F0-8997378D3AC9}"/>
                </a:ext>
              </a:extLst>
            </p:cNvPr>
            <p:cNvSpPr/>
            <p:nvPr/>
          </p:nvSpPr>
          <p:spPr>
            <a:xfrm>
              <a:off x="9292575" y="4356135"/>
              <a:ext cx="4746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You</a:t>
              </a:r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6B3FB2-C0C9-394B-8DAF-DF3B881D07F1}"/>
              </a:ext>
            </a:extLst>
          </p:cNvPr>
          <p:cNvSpPr txBox="1">
            <a:spLocks/>
          </p:cNvSpPr>
          <p:nvPr/>
        </p:nvSpPr>
        <p:spPr>
          <a:xfrm>
            <a:off x="3344560" y="1828231"/>
            <a:ext cx="6255050" cy="17614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When I begin to love Me </a:t>
            </a:r>
            <a:r>
              <a:rPr lang="en-US" b="1" u="sng" dirty="0"/>
              <a:t>More than</a:t>
            </a:r>
            <a:r>
              <a:rPr lang="en-US" b="1" dirty="0"/>
              <a:t> </a:t>
            </a:r>
            <a:r>
              <a:rPr lang="en-US" dirty="0"/>
              <a:t>You</a:t>
            </a:r>
          </a:p>
          <a:p>
            <a:pPr marL="0" indent="0" algn="ctr">
              <a:buNone/>
            </a:pPr>
            <a:r>
              <a:rPr lang="en-US" dirty="0"/>
              <a:t>Pride, Arrogance, Self Centered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“Planet ‘Me’ – Population 1”</a:t>
            </a:r>
          </a:p>
        </p:txBody>
      </p:sp>
    </p:spTree>
    <p:extLst>
      <p:ext uri="{BB962C8B-B14F-4D97-AF65-F5344CB8AC3E}">
        <p14:creationId xmlns:p14="http://schemas.microsoft.com/office/powerpoint/2010/main" val="295141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567310"/>
            <a:ext cx="9144000" cy="9012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">
            <a:extLst>
              <a:ext uri="{FF2B5EF4-FFF2-40B4-BE49-F238E27FC236}">
                <a16:creationId xmlns:a16="http://schemas.microsoft.com/office/drawing/2014/main" id="{60291DEC-1F71-5840-BC43-575CF3EE645C}"/>
              </a:ext>
            </a:extLst>
          </p:cNvPr>
          <p:cNvSpPr/>
          <p:nvPr/>
        </p:nvSpPr>
        <p:spPr>
          <a:xfrm>
            <a:off x="5513238" y="5174169"/>
            <a:ext cx="1165522" cy="595465"/>
          </a:xfrm>
          <a:prstGeom prst="triangle">
            <a:avLst>
              <a:gd name="adj" fmla="val 482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>
                <a:solidFill>
                  <a:srgbClr val="292934"/>
                </a:solidFill>
                <a:latin typeface="Arial"/>
              </a:rPr>
              <a:t>AS</a:t>
            </a:r>
            <a:endParaRPr lang="en-US" sz="1600" b="1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449C1C-3AC4-604B-83C0-8FE2D16190F4}"/>
              </a:ext>
            </a:extLst>
          </p:cNvPr>
          <p:cNvSpPr/>
          <p:nvPr/>
        </p:nvSpPr>
        <p:spPr>
          <a:xfrm rot="21179375">
            <a:off x="2187654" y="4888950"/>
            <a:ext cx="8034010" cy="20801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B82E02-F5CB-DA41-8327-D7D784C9FF56}"/>
              </a:ext>
            </a:extLst>
          </p:cNvPr>
          <p:cNvGrpSpPr/>
          <p:nvPr/>
        </p:nvGrpSpPr>
        <p:grpSpPr>
          <a:xfrm>
            <a:off x="1839828" y="3687971"/>
            <a:ext cx="1715949" cy="1715949"/>
            <a:chOff x="1839828" y="3687971"/>
            <a:chExt cx="1715949" cy="17159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3C5D7E5-5DDB-5644-B628-565597719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9828" y="3687971"/>
              <a:ext cx="1715949" cy="171594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0B04C5-9BBD-0246-9FCB-867BCEB86D39}"/>
                </a:ext>
              </a:extLst>
            </p:cNvPr>
            <p:cNvSpPr/>
            <p:nvPr/>
          </p:nvSpPr>
          <p:spPr>
            <a:xfrm>
              <a:off x="2546123" y="4427933"/>
              <a:ext cx="4945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Me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6D18E49-3237-6D4F-92EE-3AF61C317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"/>
          </a:blip>
          <a:srcRect t="13623" b="21207"/>
          <a:stretch/>
        </p:blipFill>
        <p:spPr>
          <a:xfrm>
            <a:off x="2983464" y="1290784"/>
            <a:ext cx="6722923" cy="243084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A67BE77-B958-F949-B00B-F56A05F60DC1}"/>
              </a:ext>
            </a:extLst>
          </p:cNvPr>
          <p:cNvSpPr txBox="1">
            <a:spLocks/>
          </p:cNvSpPr>
          <p:nvPr/>
        </p:nvSpPr>
        <p:spPr>
          <a:xfrm>
            <a:off x="3344560" y="1828231"/>
            <a:ext cx="6255050" cy="17614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When I begin to love You </a:t>
            </a:r>
            <a:r>
              <a:rPr lang="en-US" b="1" u="sng" dirty="0"/>
              <a:t>more than</a:t>
            </a:r>
            <a:r>
              <a:rPr lang="en-US" dirty="0"/>
              <a:t> Me</a:t>
            </a:r>
          </a:p>
          <a:p>
            <a:pPr marL="0" indent="0" algn="ctr">
              <a:buNone/>
            </a:pPr>
            <a:r>
              <a:rPr lang="en-US" dirty="0"/>
              <a:t>Idolatry, Low Self Esteem and Confidence… Depression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“Everyone else is better than me”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4E91CE-8A02-604A-82C9-BA6E3283B4D7}"/>
              </a:ext>
            </a:extLst>
          </p:cNvPr>
          <p:cNvGrpSpPr/>
          <p:nvPr/>
        </p:nvGrpSpPr>
        <p:grpSpPr>
          <a:xfrm>
            <a:off x="9278281" y="2608752"/>
            <a:ext cx="1176072" cy="1819181"/>
            <a:chOff x="9607144" y="2600314"/>
            <a:chExt cx="1176072" cy="18191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96A8E7-15D5-9E48-B85F-858242AA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8000"/>
            </a:blip>
            <a:stretch>
              <a:fillRect/>
            </a:stretch>
          </p:blipFill>
          <p:spPr>
            <a:xfrm>
              <a:off x="9607144" y="2600314"/>
              <a:ext cx="1176072" cy="181918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AC832C-20E0-F144-B23E-F27438179CA4}"/>
                </a:ext>
              </a:extLst>
            </p:cNvPr>
            <p:cNvSpPr/>
            <p:nvPr/>
          </p:nvSpPr>
          <p:spPr>
            <a:xfrm>
              <a:off x="9998614" y="3513127"/>
              <a:ext cx="51744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0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332" y="533223"/>
            <a:ext cx="9144000" cy="90122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Vision “and” Balance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A416B-9EEC-0548-997A-00164DC495CB}"/>
              </a:ext>
            </a:extLst>
          </p:cNvPr>
          <p:cNvGrpSpPr/>
          <p:nvPr/>
        </p:nvGrpSpPr>
        <p:grpSpPr>
          <a:xfrm>
            <a:off x="3673036" y="2671511"/>
            <a:ext cx="5544590" cy="1637715"/>
            <a:chOff x="2317351" y="3863508"/>
            <a:chExt cx="4178658" cy="163771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434954-E085-5F44-BAD2-9407068F9766}"/>
                </a:ext>
              </a:extLst>
            </p:cNvPr>
            <p:cNvSpPr txBox="1"/>
            <p:nvPr/>
          </p:nvSpPr>
          <p:spPr>
            <a:xfrm>
              <a:off x="2317351" y="4670226"/>
              <a:ext cx="4178658" cy="830997"/>
            </a:xfrm>
            <a:custGeom>
              <a:avLst/>
              <a:gdLst>
                <a:gd name="connsiteX0" fmla="*/ 0 w 5544590"/>
                <a:gd name="connsiteY0" fmla="*/ 0 h 830997"/>
                <a:gd name="connsiteX1" fmla="*/ 388121 w 5544590"/>
                <a:gd name="connsiteY1" fmla="*/ 0 h 830997"/>
                <a:gd name="connsiteX2" fmla="*/ 1053472 w 5544590"/>
                <a:gd name="connsiteY2" fmla="*/ 0 h 830997"/>
                <a:gd name="connsiteX3" fmla="*/ 1663377 w 5544590"/>
                <a:gd name="connsiteY3" fmla="*/ 0 h 830997"/>
                <a:gd name="connsiteX4" fmla="*/ 2051498 w 5544590"/>
                <a:gd name="connsiteY4" fmla="*/ 0 h 830997"/>
                <a:gd name="connsiteX5" fmla="*/ 2550511 w 5544590"/>
                <a:gd name="connsiteY5" fmla="*/ 0 h 830997"/>
                <a:gd name="connsiteX6" fmla="*/ 3215862 w 5544590"/>
                <a:gd name="connsiteY6" fmla="*/ 0 h 830997"/>
                <a:gd name="connsiteX7" fmla="*/ 3770321 w 5544590"/>
                <a:gd name="connsiteY7" fmla="*/ 0 h 830997"/>
                <a:gd name="connsiteX8" fmla="*/ 4380226 w 5544590"/>
                <a:gd name="connsiteY8" fmla="*/ 0 h 830997"/>
                <a:gd name="connsiteX9" fmla="*/ 4879239 w 5544590"/>
                <a:gd name="connsiteY9" fmla="*/ 0 h 830997"/>
                <a:gd name="connsiteX10" fmla="*/ 5544590 w 5544590"/>
                <a:gd name="connsiteY10" fmla="*/ 0 h 830997"/>
                <a:gd name="connsiteX11" fmla="*/ 5544590 w 5544590"/>
                <a:gd name="connsiteY11" fmla="*/ 432118 h 830997"/>
                <a:gd name="connsiteX12" fmla="*/ 5544590 w 5544590"/>
                <a:gd name="connsiteY12" fmla="*/ 830997 h 830997"/>
                <a:gd name="connsiteX13" fmla="*/ 5156469 w 5544590"/>
                <a:gd name="connsiteY13" fmla="*/ 830997 h 830997"/>
                <a:gd name="connsiteX14" fmla="*/ 4768347 w 5544590"/>
                <a:gd name="connsiteY14" fmla="*/ 830997 h 830997"/>
                <a:gd name="connsiteX15" fmla="*/ 4158443 w 5544590"/>
                <a:gd name="connsiteY15" fmla="*/ 830997 h 830997"/>
                <a:gd name="connsiteX16" fmla="*/ 3770321 w 5544590"/>
                <a:gd name="connsiteY16" fmla="*/ 830997 h 830997"/>
                <a:gd name="connsiteX17" fmla="*/ 3215862 w 5544590"/>
                <a:gd name="connsiteY17" fmla="*/ 830997 h 830997"/>
                <a:gd name="connsiteX18" fmla="*/ 2772295 w 5544590"/>
                <a:gd name="connsiteY18" fmla="*/ 830997 h 830997"/>
                <a:gd name="connsiteX19" fmla="*/ 2217836 w 5544590"/>
                <a:gd name="connsiteY19" fmla="*/ 830997 h 830997"/>
                <a:gd name="connsiteX20" fmla="*/ 1663377 w 5544590"/>
                <a:gd name="connsiteY20" fmla="*/ 830997 h 830997"/>
                <a:gd name="connsiteX21" fmla="*/ 1108918 w 5544590"/>
                <a:gd name="connsiteY21" fmla="*/ 830997 h 830997"/>
                <a:gd name="connsiteX22" fmla="*/ 554459 w 5544590"/>
                <a:gd name="connsiteY22" fmla="*/ 830997 h 830997"/>
                <a:gd name="connsiteX23" fmla="*/ 0 w 5544590"/>
                <a:gd name="connsiteY23" fmla="*/ 830997 h 830997"/>
                <a:gd name="connsiteX24" fmla="*/ 0 w 5544590"/>
                <a:gd name="connsiteY24" fmla="*/ 407189 h 830997"/>
                <a:gd name="connsiteX25" fmla="*/ 0 w 5544590"/>
                <a:gd name="connsiteY25" fmla="*/ 0 h 83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44590" h="830997" fill="none" extrusionOk="0">
                  <a:moveTo>
                    <a:pt x="0" y="0"/>
                  </a:moveTo>
                  <a:cubicBezTo>
                    <a:pt x="106415" y="-17175"/>
                    <a:pt x="258298" y="37592"/>
                    <a:pt x="388121" y="0"/>
                  </a:cubicBezTo>
                  <a:cubicBezTo>
                    <a:pt x="517944" y="-37592"/>
                    <a:pt x="877654" y="72961"/>
                    <a:pt x="1053472" y="0"/>
                  </a:cubicBezTo>
                  <a:cubicBezTo>
                    <a:pt x="1229290" y="-72961"/>
                    <a:pt x="1363281" y="63419"/>
                    <a:pt x="1663377" y="0"/>
                  </a:cubicBezTo>
                  <a:cubicBezTo>
                    <a:pt x="1963473" y="-63419"/>
                    <a:pt x="1966432" y="23002"/>
                    <a:pt x="2051498" y="0"/>
                  </a:cubicBezTo>
                  <a:cubicBezTo>
                    <a:pt x="2136564" y="-23002"/>
                    <a:pt x="2404584" y="46678"/>
                    <a:pt x="2550511" y="0"/>
                  </a:cubicBezTo>
                  <a:cubicBezTo>
                    <a:pt x="2696438" y="-46678"/>
                    <a:pt x="3069609" y="826"/>
                    <a:pt x="3215862" y="0"/>
                  </a:cubicBezTo>
                  <a:cubicBezTo>
                    <a:pt x="3362115" y="-826"/>
                    <a:pt x="3583175" y="64942"/>
                    <a:pt x="3770321" y="0"/>
                  </a:cubicBezTo>
                  <a:cubicBezTo>
                    <a:pt x="3957467" y="-64942"/>
                    <a:pt x="4076448" y="61644"/>
                    <a:pt x="4380226" y="0"/>
                  </a:cubicBezTo>
                  <a:cubicBezTo>
                    <a:pt x="4684005" y="-61644"/>
                    <a:pt x="4730901" y="7878"/>
                    <a:pt x="4879239" y="0"/>
                  </a:cubicBezTo>
                  <a:cubicBezTo>
                    <a:pt x="5027577" y="-7878"/>
                    <a:pt x="5216672" y="57652"/>
                    <a:pt x="5544590" y="0"/>
                  </a:cubicBezTo>
                  <a:cubicBezTo>
                    <a:pt x="5561768" y="102297"/>
                    <a:pt x="5503048" y="300085"/>
                    <a:pt x="5544590" y="432118"/>
                  </a:cubicBezTo>
                  <a:cubicBezTo>
                    <a:pt x="5586132" y="564151"/>
                    <a:pt x="5499710" y="654506"/>
                    <a:pt x="5544590" y="830997"/>
                  </a:cubicBezTo>
                  <a:cubicBezTo>
                    <a:pt x="5385952" y="840434"/>
                    <a:pt x="5278546" y="826267"/>
                    <a:pt x="5156469" y="830997"/>
                  </a:cubicBezTo>
                  <a:cubicBezTo>
                    <a:pt x="5034392" y="835727"/>
                    <a:pt x="4936155" y="813251"/>
                    <a:pt x="4768347" y="830997"/>
                  </a:cubicBezTo>
                  <a:cubicBezTo>
                    <a:pt x="4600539" y="848743"/>
                    <a:pt x="4398594" y="822507"/>
                    <a:pt x="4158443" y="830997"/>
                  </a:cubicBezTo>
                  <a:cubicBezTo>
                    <a:pt x="3918292" y="839487"/>
                    <a:pt x="3916044" y="785230"/>
                    <a:pt x="3770321" y="830997"/>
                  </a:cubicBezTo>
                  <a:cubicBezTo>
                    <a:pt x="3624598" y="876764"/>
                    <a:pt x="3487367" y="812673"/>
                    <a:pt x="3215862" y="830997"/>
                  </a:cubicBezTo>
                  <a:cubicBezTo>
                    <a:pt x="2944357" y="849321"/>
                    <a:pt x="2875710" y="814560"/>
                    <a:pt x="2772295" y="830997"/>
                  </a:cubicBezTo>
                  <a:cubicBezTo>
                    <a:pt x="2668880" y="847434"/>
                    <a:pt x="2351218" y="766653"/>
                    <a:pt x="2217836" y="830997"/>
                  </a:cubicBezTo>
                  <a:cubicBezTo>
                    <a:pt x="2084454" y="895341"/>
                    <a:pt x="1839717" y="794461"/>
                    <a:pt x="1663377" y="830997"/>
                  </a:cubicBezTo>
                  <a:cubicBezTo>
                    <a:pt x="1487037" y="867533"/>
                    <a:pt x="1363626" y="774538"/>
                    <a:pt x="1108918" y="830997"/>
                  </a:cubicBezTo>
                  <a:cubicBezTo>
                    <a:pt x="854210" y="887456"/>
                    <a:pt x="678997" y="785335"/>
                    <a:pt x="554459" y="830997"/>
                  </a:cubicBezTo>
                  <a:cubicBezTo>
                    <a:pt x="429921" y="876659"/>
                    <a:pt x="206549" y="783710"/>
                    <a:pt x="0" y="830997"/>
                  </a:cubicBezTo>
                  <a:cubicBezTo>
                    <a:pt x="-25004" y="707493"/>
                    <a:pt x="44823" y="522033"/>
                    <a:pt x="0" y="407189"/>
                  </a:cubicBezTo>
                  <a:cubicBezTo>
                    <a:pt x="-44823" y="292345"/>
                    <a:pt x="10784" y="124652"/>
                    <a:pt x="0" y="0"/>
                  </a:cubicBezTo>
                  <a:close/>
                </a:path>
                <a:path w="5544590" h="830997" stroke="0" extrusionOk="0">
                  <a:moveTo>
                    <a:pt x="0" y="0"/>
                  </a:moveTo>
                  <a:cubicBezTo>
                    <a:pt x="207811" y="-25700"/>
                    <a:pt x="285550" y="48232"/>
                    <a:pt x="499013" y="0"/>
                  </a:cubicBezTo>
                  <a:cubicBezTo>
                    <a:pt x="712476" y="-48232"/>
                    <a:pt x="695239" y="1299"/>
                    <a:pt x="887134" y="0"/>
                  </a:cubicBezTo>
                  <a:cubicBezTo>
                    <a:pt x="1079029" y="-1299"/>
                    <a:pt x="1354101" y="73479"/>
                    <a:pt x="1552485" y="0"/>
                  </a:cubicBezTo>
                  <a:cubicBezTo>
                    <a:pt x="1750869" y="-73479"/>
                    <a:pt x="1815002" y="30895"/>
                    <a:pt x="2051498" y="0"/>
                  </a:cubicBezTo>
                  <a:cubicBezTo>
                    <a:pt x="2287994" y="-30895"/>
                    <a:pt x="2391697" y="38792"/>
                    <a:pt x="2550511" y="0"/>
                  </a:cubicBezTo>
                  <a:cubicBezTo>
                    <a:pt x="2709325" y="-38792"/>
                    <a:pt x="3053183" y="64019"/>
                    <a:pt x="3215862" y="0"/>
                  </a:cubicBezTo>
                  <a:cubicBezTo>
                    <a:pt x="3378541" y="-64019"/>
                    <a:pt x="3544930" y="35817"/>
                    <a:pt x="3659429" y="0"/>
                  </a:cubicBezTo>
                  <a:cubicBezTo>
                    <a:pt x="3773928" y="-35817"/>
                    <a:pt x="4157820" y="71803"/>
                    <a:pt x="4324780" y="0"/>
                  </a:cubicBezTo>
                  <a:cubicBezTo>
                    <a:pt x="4491740" y="-71803"/>
                    <a:pt x="4797484" y="66114"/>
                    <a:pt x="4990131" y="0"/>
                  </a:cubicBezTo>
                  <a:cubicBezTo>
                    <a:pt x="5182778" y="-66114"/>
                    <a:pt x="5377790" y="62463"/>
                    <a:pt x="5544590" y="0"/>
                  </a:cubicBezTo>
                  <a:cubicBezTo>
                    <a:pt x="5561995" y="97870"/>
                    <a:pt x="5500475" y="253431"/>
                    <a:pt x="5544590" y="432118"/>
                  </a:cubicBezTo>
                  <a:cubicBezTo>
                    <a:pt x="5588705" y="610805"/>
                    <a:pt x="5520922" y="743106"/>
                    <a:pt x="5544590" y="830997"/>
                  </a:cubicBezTo>
                  <a:cubicBezTo>
                    <a:pt x="5432388" y="877559"/>
                    <a:pt x="5252450" y="819251"/>
                    <a:pt x="5156469" y="830997"/>
                  </a:cubicBezTo>
                  <a:cubicBezTo>
                    <a:pt x="5060488" y="842743"/>
                    <a:pt x="4630109" y="780509"/>
                    <a:pt x="4491118" y="830997"/>
                  </a:cubicBezTo>
                  <a:cubicBezTo>
                    <a:pt x="4352127" y="881485"/>
                    <a:pt x="4159313" y="803234"/>
                    <a:pt x="4047551" y="830997"/>
                  </a:cubicBezTo>
                  <a:cubicBezTo>
                    <a:pt x="3935789" y="858760"/>
                    <a:pt x="3632027" y="806312"/>
                    <a:pt x="3493092" y="830997"/>
                  </a:cubicBezTo>
                  <a:cubicBezTo>
                    <a:pt x="3354157" y="855682"/>
                    <a:pt x="3070606" y="806171"/>
                    <a:pt x="2827741" y="830997"/>
                  </a:cubicBezTo>
                  <a:cubicBezTo>
                    <a:pt x="2584876" y="855823"/>
                    <a:pt x="2448546" y="823020"/>
                    <a:pt x="2273282" y="830997"/>
                  </a:cubicBezTo>
                  <a:cubicBezTo>
                    <a:pt x="2098018" y="838974"/>
                    <a:pt x="2053102" y="830365"/>
                    <a:pt x="1885161" y="830997"/>
                  </a:cubicBezTo>
                  <a:cubicBezTo>
                    <a:pt x="1717220" y="831629"/>
                    <a:pt x="1663291" y="788307"/>
                    <a:pt x="1441593" y="830997"/>
                  </a:cubicBezTo>
                  <a:cubicBezTo>
                    <a:pt x="1219895" y="873687"/>
                    <a:pt x="1043510" y="765391"/>
                    <a:pt x="776243" y="830997"/>
                  </a:cubicBezTo>
                  <a:cubicBezTo>
                    <a:pt x="508976" y="896603"/>
                    <a:pt x="244762" y="766492"/>
                    <a:pt x="0" y="830997"/>
                  </a:cubicBezTo>
                  <a:cubicBezTo>
                    <a:pt x="-10908" y="666800"/>
                    <a:pt x="29344" y="561080"/>
                    <a:pt x="0" y="432118"/>
                  </a:cubicBezTo>
                  <a:cubicBezTo>
                    <a:pt x="-29344" y="303156"/>
                    <a:pt x="26535" y="138680"/>
                    <a:pt x="0" y="0"/>
                  </a:cubicBezTo>
                  <a:close/>
                </a:path>
              </a:pathLst>
            </a:custGeom>
            <a:solidFill>
              <a:schemeClr val="bg2">
                <a:alpha val="67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“That which we have </a:t>
              </a:r>
              <a:r>
                <a:rPr lang="en-US" sz="1600" b="1" dirty="0">
                  <a:solidFill>
                    <a:srgbClr val="292934"/>
                  </a:solidFill>
                  <a:latin typeface="Arial"/>
                </a:rPr>
                <a:t>seen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and heard declare we unto you, that ye also may have fellowship with us: and truly our fellowship is with the Father, and with his Son Jesus Christ. </a:t>
              </a:r>
              <a:endParaRPr lang="en-US" sz="1600" i="1" dirty="0">
                <a:solidFill>
                  <a:srgbClr val="C00000"/>
                </a:solidFill>
                <a:latin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9327F6-38DF-9849-AD29-62D7B16C1E25}"/>
                </a:ext>
              </a:extLst>
            </p:cNvPr>
            <p:cNvSpPr txBox="1"/>
            <p:nvPr/>
          </p:nvSpPr>
          <p:spPr>
            <a:xfrm>
              <a:off x="2553754" y="3863508"/>
              <a:ext cx="3705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>
                  <a:solidFill>
                    <a:srgbClr val="C00000"/>
                  </a:solidFill>
                  <a:latin typeface="Arial"/>
                </a:rPr>
                <a:t>Corrected Vision and Proper Balance brings us into Fellowship - </a:t>
              </a:r>
              <a:r>
                <a:rPr lang="en-US" sz="1400" i="1" dirty="0">
                  <a:solidFill>
                    <a:srgbClr val="C00000"/>
                  </a:solidFill>
                  <a:latin typeface="Arial"/>
                </a:rPr>
                <a:t>1 John1:3</a:t>
              </a:r>
              <a:endParaRPr lang="en-US" sz="1400" b="1" dirty="0">
                <a:solidFill>
                  <a:srgbClr val="C00000"/>
                </a:solidFill>
                <a:latin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2468D3-E240-F24E-A982-2A1C156E7BC7}"/>
              </a:ext>
            </a:extLst>
          </p:cNvPr>
          <p:cNvGrpSpPr/>
          <p:nvPr/>
        </p:nvGrpSpPr>
        <p:grpSpPr>
          <a:xfrm>
            <a:off x="2163424" y="3524791"/>
            <a:ext cx="8563814" cy="2271258"/>
            <a:chOff x="2155111" y="3524791"/>
            <a:chExt cx="8563814" cy="227125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18D3540-7DED-6548-B91B-89139256ECA4}"/>
                </a:ext>
              </a:extLst>
            </p:cNvPr>
            <p:cNvGrpSpPr/>
            <p:nvPr/>
          </p:nvGrpSpPr>
          <p:grpSpPr>
            <a:xfrm>
              <a:off x="2155111" y="5068949"/>
              <a:ext cx="8563814" cy="727100"/>
              <a:chOff x="2155111" y="5068949"/>
              <a:chExt cx="8563814" cy="727100"/>
            </a:xfrm>
          </p:grpSpPr>
          <p:sp>
            <p:nvSpPr>
              <p:cNvPr id="7" name="Isosceles Triangle 3">
                <a:extLst>
                  <a:ext uri="{FF2B5EF4-FFF2-40B4-BE49-F238E27FC236}">
                    <a16:creationId xmlns:a16="http://schemas.microsoft.com/office/drawing/2014/main" id="{60291DEC-1F71-5840-BC43-575CF3EE645C}"/>
                  </a:ext>
                </a:extLst>
              </p:cNvPr>
              <p:cNvSpPr/>
              <p:nvPr/>
            </p:nvSpPr>
            <p:spPr>
              <a:xfrm>
                <a:off x="5854257" y="5200584"/>
                <a:ext cx="1165522" cy="595465"/>
              </a:xfrm>
              <a:prstGeom prst="triangle">
                <a:avLst>
                  <a:gd name="adj" fmla="val 4826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165522"/>
                          <a:gd name="connsiteY0" fmla="*/ 595465 h 595465"/>
                          <a:gd name="connsiteX1" fmla="*/ 562493 w 1165522"/>
                          <a:gd name="connsiteY1" fmla="*/ 0 h 595465"/>
                          <a:gd name="connsiteX2" fmla="*/ 1165522 w 1165522"/>
                          <a:gd name="connsiteY2" fmla="*/ 595465 h 595465"/>
                          <a:gd name="connsiteX3" fmla="*/ 0 w 1165522"/>
                          <a:gd name="connsiteY3" fmla="*/ 595465 h 5954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65522" h="595465" fill="none" extrusionOk="0">
                            <a:moveTo>
                              <a:pt x="0" y="595465"/>
                            </a:moveTo>
                            <a:cubicBezTo>
                              <a:pt x="215677" y="367354"/>
                              <a:pt x="278719" y="243753"/>
                              <a:pt x="562493" y="0"/>
                            </a:cubicBezTo>
                            <a:cubicBezTo>
                              <a:pt x="813737" y="305046"/>
                              <a:pt x="1058226" y="434096"/>
                              <a:pt x="1165522" y="595465"/>
                            </a:cubicBezTo>
                            <a:cubicBezTo>
                              <a:pt x="882594" y="647248"/>
                              <a:pt x="361134" y="566846"/>
                              <a:pt x="0" y="595465"/>
                            </a:cubicBezTo>
                            <a:close/>
                          </a:path>
                          <a:path w="1165522" h="595465" stroke="0" extrusionOk="0">
                            <a:moveTo>
                              <a:pt x="0" y="595465"/>
                            </a:moveTo>
                            <a:cubicBezTo>
                              <a:pt x="182205" y="411459"/>
                              <a:pt x="345614" y="127556"/>
                              <a:pt x="562493" y="0"/>
                            </a:cubicBezTo>
                            <a:cubicBezTo>
                              <a:pt x="610192" y="93975"/>
                              <a:pt x="943335" y="347213"/>
                              <a:pt x="1165522" y="595465"/>
                            </a:cubicBezTo>
                            <a:cubicBezTo>
                              <a:pt x="1008713" y="641694"/>
                              <a:pt x="562104" y="679833"/>
                              <a:pt x="0" y="595465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600" b="1">
                    <a:solidFill>
                      <a:srgbClr val="292934"/>
                    </a:solidFill>
                    <a:latin typeface="Arial"/>
                  </a:rPr>
                  <a:t>AS</a:t>
                </a:r>
                <a:endParaRPr lang="en-US" sz="1600" b="1" dirty="0">
                  <a:solidFill>
                    <a:srgbClr val="292934"/>
                  </a:solidFill>
                  <a:latin typeface="Arial"/>
                </a:endParaRPr>
              </a:p>
            </p:txBody>
          </p:sp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8449C1C-3AC4-604B-83C0-8FE2D16190F4}"/>
                  </a:ext>
                </a:extLst>
              </p:cNvPr>
              <p:cNvSpPr/>
              <p:nvPr/>
            </p:nvSpPr>
            <p:spPr>
              <a:xfrm>
                <a:off x="2155111" y="5068949"/>
                <a:ext cx="8563814" cy="85819"/>
              </a:xfrm>
              <a:prstGeom prst="roundRect">
                <a:avLst/>
              </a:pr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AE7519-A5B0-3F41-AD38-ACFCB2F91EF6}"/>
                </a:ext>
              </a:extLst>
            </p:cNvPr>
            <p:cNvGrpSpPr/>
            <p:nvPr/>
          </p:nvGrpSpPr>
          <p:grpSpPr>
            <a:xfrm>
              <a:off x="3369622" y="4370354"/>
              <a:ext cx="6134792" cy="591768"/>
              <a:chOff x="3257661" y="4221337"/>
              <a:chExt cx="6134792" cy="59176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467BC6E-607C-B148-AB6D-98AE7ABBDA23}"/>
                  </a:ext>
                </a:extLst>
              </p:cNvPr>
              <p:cNvSpPr/>
              <p:nvPr/>
            </p:nvSpPr>
            <p:spPr>
              <a:xfrm>
                <a:off x="3523311" y="4286798"/>
                <a:ext cx="514537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</a:rPr>
                  <a:t>Thou shalt love thy neighbor as thyself </a:t>
                </a:r>
              </a:p>
            </p:txBody>
          </p:sp>
          <p:sp>
            <p:nvSpPr>
              <p:cNvPr id="24" name="Left-Right Arrow 23">
                <a:extLst>
                  <a:ext uri="{FF2B5EF4-FFF2-40B4-BE49-F238E27FC236}">
                    <a16:creationId xmlns:a16="http://schemas.microsoft.com/office/drawing/2014/main" id="{2904DF3A-DD92-114B-95A6-643AB7117B7A}"/>
                  </a:ext>
                </a:extLst>
              </p:cNvPr>
              <p:cNvSpPr/>
              <p:nvPr/>
            </p:nvSpPr>
            <p:spPr>
              <a:xfrm>
                <a:off x="3257661" y="4221337"/>
                <a:ext cx="6134792" cy="591768"/>
              </a:xfrm>
              <a:custGeom>
                <a:avLst/>
                <a:gdLst>
                  <a:gd name="connsiteX0" fmla="*/ 0 w 6134792"/>
                  <a:gd name="connsiteY0" fmla="*/ 295884 h 591768"/>
                  <a:gd name="connsiteX1" fmla="*/ 295884 w 6134792"/>
                  <a:gd name="connsiteY1" fmla="*/ 0 h 591768"/>
                  <a:gd name="connsiteX2" fmla="*/ 295884 w 6134792"/>
                  <a:gd name="connsiteY2" fmla="*/ 147942 h 591768"/>
                  <a:gd name="connsiteX3" fmla="*/ 905617 w 6134792"/>
                  <a:gd name="connsiteY3" fmla="*/ 147942 h 591768"/>
                  <a:gd name="connsiteX4" fmla="*/ 1349059 w 6134792"/>
                  <a:gd name="connsiteY4" fmla="*/ 147942 h 591768"/>
                  <a:gd name="connsiteX5" fmla="*/ 1737070 w 6134792"/>
                  <a:gd name="connsiteY5" fmla="*/ 147942 h 591768"/>
                  <a:gd name="connsiteX6" fmla="*/ 2125082 w 6134792"/>
                  <a:gd name="connsiteY6" fmla="*/ 147942 h 591768"/>
                  <a:gd name="connsiteX7" fmla="*/ 2734815 w 6134792"/>
                  <a:gd name="connsiteY7" fmla="*/ 147942 h 591768"/>
                  <a:gd name="connsiteX8" fmla="*/ 3122826 w 6134792"/>
                  <a:gd name="connsiteY8" fmla="*/ 147942 h 591768"/>
                  <a:gd name="connsiteX9" fmla="*/ 3677129 w 6134792"/>
                  <a:gd name="connsiteY9" fmla="*/ 147942 h 591768"/>
                  <a:gd name="connsiteX10" fmla="*/ 4120571 w 6134792"/>
                  <a:gd name="connsiteY10" fmla="*/ 147942 h 591768"/>
                  <a:gd name="connsiteX11" fmla="*/ 4674873 w 6134792"/>
                  <a:gd name="connsiteY11" fmla="*/ 147942 h 591768"/>
                  <a:gd name="connsiteX12" fmla="*/ 5229175 w 6134792"/>
                  <a:gd name="connsiteY12" fmla="*/ 147942 h 591768"/>
                  <a:gd name="connsiteX13" fmla="*/ 5838908 w 6134792"/>
                  <a:gd name="connsiteY13" fmla="*/ 147942 h 591768"/>
                  <a:gd name="connsiteX14" fmla="*/ 5838908 w 6134792"/>
                  <a:gd name="connsiteY14" fmla="*/ 0 h 591768"/>
                  <a:gd name="connsiteX15" fmla="*/ 6134792 w 6134792"/>
                  <a:gd name="connsiteY15" fmla="*/ 295884 h 591768"/>
                  <a:gd name="connsiteX16" fmla="*/ 5838908 w 6134792"/>
                  <a:gd name="connsiteY16" fmla="*/ 591768 h 591768"/>
                  <a:gd name="connsiteX17" fmla="*/ 5838908 w 6134792"/>
                  <a:gd name="connsiteY17" fmla="*/ 443826 h 591768"/>
                  <a:gd name="connsiteX18" fmla="*/ 5173745 w 6134792"/>
                  <a:gd name="connsiteY18" fmla="*/ 443826 h 591768"/>
                  <a:gd name="connsiteX19" fmla="*/ 4730303 w 6134792"/>
                  <a:gd name="connsiteY19" fmla="*/ 443826 h 591768"/>
                  <a:gd name="connsiteX20" fmla="*/ 4176001 w 6134792"/>
                  <a:gd name="connsiteY20" fmla="*/ 443826 h 591768"/>
                  <a:gd name="connsiteX21" fmla="*/ 3566268 w 6134792"/>
                  <a:gd name="connsiteY21" fmla="*/ 443826 h 591768"/>
                  <a:gd name="connsiteX22" fmla="*/ 2901105 w 6134792"/>
                  <a:gd name="connsiteY22" fmla="*/ 443826 h 591768"/>
                  <a:gd name="connsiteX23" fmla="*/ 2291373 w 6134792"/>
                  <a:gd name="connsiteY23" fmla="*/ 443826 h 591768"/>
                  <a:gd name="connsiteX24" fmla="*/ 1626210 w 6134792"/>
                  <a:gd name="connsiteY24" fmla="*/ 443826 h 591768"/>
                  <a:gd name="connsiteX25" fmla="*/ 1016477 w 6134792"/>
                  <a:gd name="connsiteY25" fmla="*/ 443826 h 591768"/>
                  <a:gd name="connsiteX26" fmla="*/ 295884 w 6134792"/>
                  <a:gd name="connsiteY26" fmla="*/ 443826 h 591768"/>
                  <a:gd name="connsiteX27" fmla="*/ 295884 w 6134792"/>
                  <a:gd name="connsiteY27" fmla="*/ 591768 h 591768"/>
                  <a:gd name="connsiteX28" fmla="*/ 0 w 6134792"/>
                  <a:gd name="connsiteY28" fmla="*/ 295884 h 59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34792" h="591768" fill="none" extrusionOk="0">
                    <a:moveTo>
                      <a:pt x="0" y="295884"/>
                    </a:moveTo>
                    <a:cubicBezTo>
                      <a:pt x="67473" y="186625"/>
                      <a:pt x="167037" y="166345"/>
                      <a:pt x="295884" y="0"/>
                    </a:cubicBezTo>
                    <a:cubicBezTo>
                      <a:pt x="297704" y="63755"/>
                      <a:pt x="295810" y="95863"/>
                      <a:pt x="295884" y="147942"/>
                    </a:cubicBezTo>
                    <a:cubicBezTo>
                      <a:pt x="540670" y="116934"/>
                      <a:pt x="773111" y="176108"/>
                      <a:pt x="905617" y="147942"/>
                    </a:cubicBezTo>
                    <a:cubicBezTo>
                      <a:pt x="1038123" y="119776"/>
                      <a:pt x="1149630" y="200843"/>
                      <a:pt x="1349059" y="147942"/>
                    </a:cubicBezTo>
                    <a:cubicBezTo>
                      <a:pt x="1548488" y="95041"/>
                      <a:pt x="1551015" y="171303"/>
                      <a:pt x="1737070" y="147942"/>
                    </a:cubicBezTo>
                    <a:cubicBezTo>
                      <a:pt x="1923125" y="124581"/>
                      <a:pt x="1961406" y="165578"/>
                      <a:pt x="2125082" y="147942"/>
                    </a:cubicBezTo>
                    <a:cubicBezTo>
                      <a:pt x="2288758" y="130306"/>
                      <a:pt x="2471028" y="200304"/>
                      <a:pt x="2734815" y="147942"/>
                    </a:cubicBezTo>
                    <a:cubicBezTo>
                      <a:pt x="2998602" y="95580"/>
                      <a:pt x="2991710" y="167408"/>
                      <a:pt x="3122826" y="147942"/>
                    </a:cubicBezTo>
                    <a:cubicBezTo>
                      <a:pt x="3253942" y="128476"/>
                      <a:pt x="3487919" y="154135"/>
                      <a:pt x="3677129" y="147942"/>
                    </a:cubicBezTo>
                    <a:cubicBezTo>
                      <a:pt x="3866339" y="141749"/>
                      <a:pt x="3934195" y="160367"/>
                      <a:pt x="4120571" y="147942"/>
                    </a:cubicBezTo>
                    <a:cubicBezTo>
                      <a:pt x="4306947" y="135517"/>
                      <a:pt x="4521542" y="149120"/>
                      <a:pt x="4674873" y="147942"/>
                    </a:cubicBezTo>
                    <a:cubicBezTo>
                      <a:pt x="4828204" y="146764"/>
                      <a:pt x="5056568" y="151426"/>
                      <a:pt x="5229175" y="147942"/>
                    </a:cubicBezTo>
                    <a:cubicBezTo>
                      <a:pt x="5401782" y="144458"/>
                      <a:pt x="5710217" y="164103"/>
                      <a:pt x="5838908" y="147942"/>
                    </a:cubicBezTo>
                    <a:cubicBezTo>
                      <a:pt x="5832421" y="115280"/>
                      <a:pt x="5843147" y="72993"/>
                      <a:pt x="5838908" y="0"/>
                    </a:cubicBezTo>
                    <a:cubicBezTo>
                      <a:pt x="5918001" y="60867"/>
                      <a:pt x="6057966" y="229657"/>
                      <a:pt x="6134792" y="295884"/>
                    </a:cubicBezTo>
                    <a:cubicBezTo>
                      <a:pt x="6036603" y="410493"/>
                      <a:pt x="5964989" y="463233"/>
                      <a:pt x="5838908" y="591768"/>
                    </a:cubicBezTo>
                    <a:cubicBezTo>
                      <a:pt x="5837286" y="546567"/>
                      <a:pt x="5855587" y="499717"/>
                      <a:pt x="5838908" y="443826"/>
                    </a:cubicBezTo>
                    <a:cubicBezTo>
                      <a:pt x="5551800" y="455314"/>
                      <a:pt x="5358475" y="427195"/>
                      <a:pt x="5173745" y="443826"/>
                    </a:cubicBezTo>
                    <a:cubicBezTo>
                      <a:pt x="4989015" y="460457"/>
                      <a:pt x="4843102" y="433290"/>
                      <a:pt x="4730303" y="443826"/>
                    </a:cubicBezTo>
                    <a:cubicBezTo>
                      <a:pt x="4617504" y="454362"/>
                      <a:pt x="4301115" y="408635"/>
                      <a:pt x="4176001" y="443826"/>
                    </a:cubicBezTo>
                    <a:cubicBezTo>
                      <a:pt x="4050887" y="479017"/>
                      <a:pt x="3843102" y="422247"/>
                      <a:pt x="3566268" y="443826"/>
                    </a:cubicBezTo>
                    <a:cubicBezTo>
                      <a:pt x="3289434" y="465405"/>
                      <a:pt x="3133789" y="424945"/>
                      <a:pt x="2901105" y="443826"/>
                    </a:cubicBezTo>
                    <a:cubicBezTo>
                      <a:pt x="2668421" y="462707"/>
                      <a:pt x="2529796" y="387809"/>
                      <a:pt x="2291373" y="443826"/>
                    </a:cubicBezTo>
                    <a:cubicBezTo>
                      <a:pt x="2052950" y="499843"/>
                      <a:pt x="1933640" y="410271"/>
                      <a:pt x="1626210" y="443826"/>
                    </a:cubicBezTo>
                    <a:cubicBezTo>
                      <a:pt x="1318780" y="477381"/>
                      <a:pt x="1251138" y="425590"/>
                      <a:pt x="1016477" y="443826"/>
                    </a:cubicBezTo>
                    <a:cubicBezTo>
                      <a:pt x="781816" y="462062"/>
                      <a:pt x="645998" y="404356"/>
                      <a:pt x="295884" y="443826"/>
                    </a:cubicBezTo>
                    <a:cubicBezTo>
                      <a:pt x="297626" y="493195"/>
                      <a:pt x="289981" y="536128"/>
                      <a:pt x="295884" y="591768"/>
                    </a:cubicBezTo>
                    <a:cubicBezTo>
                      <a:pt x="211972" y="515280"/>
                      <a:pt x="72269" y="367881"/>
                      <a:pt x="0" y="295884"/>
                    </a:cubicBezTo>
                    <a:close/>
                  </a:path>
                  <a:path w="6134792" h="591768" stroke="0" extrusionOk="0">
                    <a:moveTo>
                      <a:pt x="0" y="295884"/>
                    </a:moveTo>
                    <a:cubicBezTo>
                      <a:pt x="99717" y="182892"/>
                      <a:pt x="210999" y="86738"/>
                      <a:pt x="295884" y="0"/>
                    </a:cubicBezTo>
                    <a:cubicBezTo>
                      <a:pt x="296965" y="36667"/>
                      <a:pt x="283099" y="97220"/>
                      <a:pt x="295884" y="147942"/>
                    </a:cubicBezTo>
                    <a:cubicBezTo>
                      <a:pt x="551309" y="116517"/>
                      <a:pt x="742134" y="215824"/>
                      <a:pt x="961047" y="147942"/>
                    </a:cubicBezTo>
                    <a:cubicBezTo>
                      <a:pt x="1179960" y="80060"/>
                      <a:pt x="1324907" y="200192"/>
                      <a:pt x="1570780" y="147942"/>
                    </a:cubicBezTo>
                    <a:cubicBezTo>
                      <a:pt x="1816653" y="95692"/>
                      <a:pt x="1825288" y="191200"/>
                      <a:pt x="2069652" y="147942"/>
                    </a:cubicBezTo>
                    <a:cubicBezTo>
                      <a:pt x="2314016" y="104684"/>
                      <a:pt x="2408107" y="167984"/>
                      <a:pt x="2734815" y="147942"/>
                    </a:cubicBezTo>
                    <a:cubicBezTo>
                      <a:pt x="3061523" y="127900"/>
                      <a:pt x="2985443" y="161467"/>
                      <a:pt x="3178256" y="147942"/>
                    </a:cubicBezTo>
                    <a:cubicBezTo>
                      <a:pt x="3371069" y="134417"/>
                      <a:pt x="3685713" y="209729"/>
                      <a:pt x="3843419" y="147942"/>
                    </a:cubicBezTo>
                    <a:cubicBezTo>
                      <a:pt x="4001125" y="86155"/>
                      <a:pt x="4095775" y="165687"/>
                      <a:pt x="4231431" y="147942"/>
                    </a:cubicBezTo>
                    <a:cubicBezTo>
                      <a:pt x="4367087" y="130197"/>
                      <a:pt x="4593124" y="157811"/>
                      <a:pt x="4785733" y="147942"/>
                    </a:cubicBezTo>
                    <a:cubicBezTo>
                      <a:pt x="4978342" y="138073"/>
                      <a:pt x="5180589" y="169250"/>
                      <a:pt x="5340036" y="147942"/>
                    </a:cubicBezTo>
                    <a:cubicBezTo>
                      <a:pt x="5499483" y="126634"/>
                      <a:pt x="5607731" y="183420"/>
                      <a:pt x="5838908" y="147942"/>
                    </a:cubicBezTo>
                    <a:cubicBezTo>
                      <a:pt x="5824525" y="109369"/>
                      <a:pt x="5855887" y="54582"/>
                      <a:pt x="5838908" y="0"/>
                    </a:cubicBezTo>
                    <a:cubicBezTo>
                      <a:pt x="5912807" y="73845"/>
                      <a:pt x="6041122" y="268291"/>
                      <a:pt x="6134792" y="295884"/>
                    </a:cubicBezTo>
                    <a:cubicBezTo>
                      <a:pt x="6026378" y="465553"/>
                      <a:pt x="5947814" y="415346"/>
                      <a:pt x="5838908" y="591768"/>
                    </a:cubicBezTo>
                    <a:cubicBezTo>
                      <a:pt x="5831283" y="552798"/>
                      <a:pt x="5855096" y="509623"/>
                      <a:pt x="5838908" y="443826"/>
                    </a:cubicBezTo>
                    <a:cubicBezTo>
                      <a:pt x="5727489" y="487742"/>
                      <a:pt x="5528967" y="407332"/>
                      <a:pt x="5395466" y="443826"/>
                    </a:cubicBezTo>
                    <a:cubicBezTo>
                      <a:pt x="5261965" y="480320"/>
                      <a:pt x="5049623" y="381451"/>
                      <a:pt x="4785733" y="443826"/>
                    </a:cubicBezTo>
                    <a:cubicBezTo>
                      <a:pt x="4521843" y="506201"/>
                      <a:pt x="4523432" y="440274"/>
                      <a:pt x="4286861" y="443826"/>
                    </a:cubicBezTo>
                    <a:cubicBezTo>
                      <a:pt x="4050290" y="447378"/>
                      <a:pt x="4047557" y="417139"/>
                      <a:pt x="3843419" y="443826"/>
                    </a:cubicBezTo>
                    <a:cubicBezTo>
                      <a:pt x="3639281" y="470513"/>
                      <a:pt x="3440296" y="381808"/>
                      <a:pt x="3233687" y="443826"/>
                    </a:cubicBezTo>
                    <a:cubicBezTo>
                      <a:pt x="3027078" y="505844"/>
                      <a:pt x="2908922" y="377858"/>
                      <a:pt x="2679384" y="443826"/>
                    </a:cubicBezTo>
                    <a:cubicBezTo>
                      <a:pt x="2449846" y="509794"/>
                      <a:pt x="2354488" y="390008"/>
                      <a:pt x="2125082" y="443826"/>
                    </a:cubicBezTo>
                    <a:cubicBezTo>
                      <a:pt x="1895676" y="497644"/>
                      <a:pt x="1765271" y="383771"/>
                      <a:pt x="1459919" y="443826"/>
                    </a:cubicBezTo>
                    <a:cubicBezTo>
                      <a:pt x="1154567" y="503881"/>
                      <a:pt x="1027130" y="402323"/>
                      <a:pt x="850186" y="443826"/>
                    </a:cubicBezTo>
                    <a:cubicBezTo>
                      <a:pt x="673242" y="485329"/>
                      <a:pt x="479162" y="394471"/>
                      <a:pt x="295884" y="443826"/>
                    </a:cubicBezTo>
                    <a:cubicBezTo>
                      <a:pt x="304673" y="503192"/>
                      <a:pt x="293136" y="535341"/>
                      <a:pt x="295884" y="591768"/>
                    </a:cubicBezTo>
                    <a:cubicBezTo>
                      <a:pt x="180837" y="507646"/>
                      <a:pt x="170227" y="396240"/>
                      <a:pt x="0" y="295884"/>
                    </a:cubicBezTo>
                    <a:close/>
                  </a:path>
                </a:pathLst>
              </a:custGeom>
              <a:solidFill>
                <a:schemeClr val="accent1">
                  <a:alpha val="37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219033472">
                      <a:prstGeom prst="leftRightArrow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6457CAD-8D74-654B-B225-1643642B311A}"/>
                </a:ext>
              </a:extLst>
            </p:cNvPr>
            <p:cNvGrpSpPr/>
            <p:nvPr/>
          </p:nvGrpSpPr>
          <p:grpSpPr>
            <a:xfrm>
              <a:off x="9742391" y="3524791"/>
              <a:ext cx="889141" cy="1573096"/>
              <a:chOff x="9742391" y="3524791"/>
              <a:chExt cx="889141" cy="157309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2946CC8-5AD6-4948-AAF2-84816CBAA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</a:blip>
              <a:stretch>
                <a:fillRect/>
              </a:stretch>
            </p:blipFill>
            <p:spPr>
              <a:xfrm flipH="1">
                <a:off x="9742391" y="3524791"/>
                <a:ext cx="889141" cy="1573096"/>
              </a:xfrm>
              <a:prstGeom prst="rect">
                <a:avLst/>
              </a:prstGeom>
              <a:effectLst>
                <a:softEdge rad="76200"/>
              </a:effectLst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555CC1E-390D-1047-9A42-0B94598C4CE4}"/>
                  </a:ext>
                </a:extLst>
              </p:cNvPr>
              <p:cNvSpPr/>
              <p:nvPr/>
            </p:nvSpPr>
            <p:spPr>
              <a:xfrm>
                <a:off x="9926536" y="4143451"/>
                <a:ext cx="52084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C00000"/>
                    </a:solidFill>
                  </a:rPr>
                  <a:t>You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35BDA57-06A7-B74D-9760-6E803F12E98F}"/>
              </a:ext>
            </a:extLst>
          </p:cNvPr>
          <p:cNvGrpSpPr/>
          <p:nvPr/>
        </p:nvGrpSpPr>
        <p:grpSpPr>
          <a:xfrm>
            <a:off x="1845797" y="1255468"/>
            <a:ext cx="6502389" cy="3817878"/>
            <a:chOff x="1845797" y="1255468"/>
            <a:chExt cx="6502389" cy="38178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44A6E4-0C39-B045-9E20-4C806FFC826B}"/>
                </a:ext>
              </a:extLst>
            </p:cNvPr>
            <p:cNvSpPr/>
            <p:nvPr/>
          </p:nvSpPr>
          <p:spPr>
            <a:xfrm>
              <a:off x="4542477" y="1255468"/>
              <a:ext cx="38057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effectLst>
                    <a:outerShdw blurRad="50800" dist="88900" dir="5400000" algn="t" rotWithShape="0">
                      <a:prstClr val="black">
                        <a:alpha val="40000"/>
                      </a:prstClr>
                    </a:outerShdw>
                  </a:effectLst>
                  <a:latin typeface="Aharoni" panose="020F0502020204030204" pitchFamily="34" charset="0"/>
                  <a:cs typeface="Aharoni" panose="020F0502020204030204" pitchFamily="34" charset="0"/>
                </a:rPr>
                <a:t>Learn to Love God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147E522-FACB-6349-A579-69E66DC33349}"/>
                </a:ext>
              </a:extLst>
            </p:cNvPr>
            <p:cNvGrpSpPr/>
            <p:nvPr/>
          </p:nvGrpSpPr>
          <p:grpSpPr>
            <a:xfrm>
              <a:off x="1845797" y="3500250"/>
              <a:ext cx="889141" cy="1573096"/>
              <a:chOff x="1932956" y="3500250"/>
              <a:chExt cx="889141" cy="157309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8DBD16E-AAF4-DC45-AC35-5DD305563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</a:blip>
              <a:stretch>
                <a:fillRect/>
              </a:stretch>
            </p:blipFill>
            <p:spPr>
              <a:xfrm>
                <a:off x="1932956" y="3500250"/>
                <a:ext cx="889141" cy="1573096"/>
              </a:xfrm>
              <a:prstGeom prst="rect">
                <a:avLst/>
              </a:prstGeom>
              <a:effectLst>
                <a:softEdge rad="76200"/>
              </a:effectLst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A5B7ED5-226F-994B-9355-CE6C33FC2286}"/>
                  </a:ext>
                </a:extLst>
              </p:cNvPr>
              <p:cNvSpPr/>
              <p:nvPr/>
            </p:nvSpPr>
            <p:spPr>
              <a:xfrm>
                <a:off x="2113065" y="4107688"/>
                <a:ext cx="52084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C00000"/>
                    </a:solidFill>
                  </a:rPr>
                  <a:t>Me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D6FF35-90A4-154E-BEF0-6887498427B6}"/>
                </a:ext>
              </a:extLst>
            </p:cNvPr>
            <p:cNvGrpSpPr/>
            <p:nvPr/>
          </p:nvGrpSpPr>
          <p:grpSpPr>
            <a:xfrm>
              <a:off x="2120075" y="2328052"/>
              <a:ext cx="3235846" cy="713221"/>
              <a:chOff x="2416472" y="2433865"/>
              <a:chExt cx="3235846" cy="71322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D0303D-4BFB-1F4A-B546-00C39FE0D52C}"/>
                  </a:ext>
                </a:extLst>
              </p:cNvPr>
              <p:cNvSpPr txBox="1"/>
              <p:nvPr/>
            </p:nvSpPr>
            <p:spPr>
              <a:xfrm rot="19695081">
                <a:off x="2416472" y="2700540"/>
                <a:ext cx="30626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70C0"/>
                    </a:solidFill>
                  </a:rPr>
                  <a:t>Heart – Soul - Mind - Strength</a:t>
                </a:r>
              </a:p>
            </p:txBody>
          </p:sp>
          <p:sp>
            <p:nvSpPr>
              <p:cNvPr id="22" name="Left-Right Arrow 21">
                <a:extLst>
                  <a:ext uri="{FF2B5EF4-FFF2-40B4-BE49-F238E27FC236}">
                    <a16:creationId xmlns:a16="http://schemas.microsoft.com/office/drawing/2014/main" id="{71196BA5-D919-8248-BFCA-EA73FD421CD6}"/>
                  </a:ext>
                </a:extLst>
              </p:cNvPr>
              <p:cNvSpPr/>
              <p:nvPr/>
            </p:nvSpPr>
            <p:spPr>
              <a:xfrm rot="19696193">
                <a:off x="2493592" y="2433865"/>
                <a:ext cx="3158726" cy="713221"/>
              </a:xfrm>
              <a:custGeom>
                <a:avLst/>
                <a:gdLst>
                  <a:gd name="connsiteX0" fmla="*/ 0 w 3158726"/>
                  <a:gd name="connsiteY0" fmla="*/ 356611 h 713221"/>
                  <a:gd name="connsiteX1" fmla="*/ 356611 w 3158726"/>
                  <a:gd name="connsiteY1" fmla="*/ 0 h 713221"/>
                  <a:gd name="connsiteX2" fmla="*/ 356611 w 3158726"/>
                  <a:gd name="connsiteY2" fmla="*/ 178305 h 713221"/>
                  <a:gd name="connsiteX3" fmla="*/ 772347 w 3158726"/>
                  <a:gd name="connsiteY3" fmla="*/ 178305 h 713221"/>
                  <a:gd name="connsiteX4" fmla="*/ 1285903 w 3158726"/>
                  <a:gd name="connsiteY4" fmla="*/ 178305 h 713221"/>
                  <a:gd name="connsiteX5" fmla="*/ 1726094 w 3158726"/>
                  <a:gd name="connsiteY5" fmla="*/ 178305 h 713221"/>
                  <a:gd name="connsiteX6" fmla="*/ 2264105 w 3158726"/>
                  <a:gd name="connsiteY6" fmla="*/ 178305 h 713221"/>
                  <a:gd name="connsiteX7" fmla="*/ 2802116 w 3158726"/>
                  <a:gd name="connsiteY7" fmla="*/ 178305 h 713221"/>
                  <a:gd name="connsiteX8" fmla="*/ 2802116 w 3158726"/>
                  <a:gd name="connsiteY8" fmla="*/ 0 h 713221"/>
                  <a:gd name="connsiteX9" fmla="*/ 3158726 w 3158726"/>
                  <a:gd name="connsiteY9" fmla="*/ 356611 h 713221"/>
                  <a:gd name="connsiteX10" fmla="*/ 2802116 w 3158726"/>
                  <a:gd name="connsiteY10" fmla="*/ 713221 h 713221"/>
                  <a:gd name="connsiteX11" fmla="*/ 2802116 w 3158726"/>
                  <a:gd name="connsiteY11" fmla="*/ 534916 h 713221"/>
                  <a:gd name="connsiteX12" fmla="*/ 2288560 w 3158726"/>
                  <a:gd name="connsiteY12" fmla="*/ 534916 h 713221"/>
                  <a:gd name="connsiteX13" fmla="*/ 1848369 w 3158726"/>
                  <a:gd name="connsiteY13" fmla="*/ 534916 h 713221"/>
                  <a:gd name="connsiteX14" fmla="*/ 1383723 w 3158726"/>
                  <a:gd name="connsiteY14" fmla="*/ 534916 h 713221"/>
                  <a:gd name="connsiteX15" fmla="*/ 894622 w 3158726"/>
                  <a:gd name="connsiteY15" fmla="*/ 534916 h 713221"/>
                  <a:gd name="connsiteX16" fmla="*/ 356611 w 3158726"/>
                  <a:gd name="connsiteY16" fmla="*/ 534916 h 713221"/>
                  <a:gd name="connsiteX17" fmla="*/ 356611 w 3158726"/>
                  <a:gd name="connsiteY17" fmla="*/ 713221 h 713221"/>
                  <a:gd name="connsiteX18" fmla="*/ 0 w 3158726"/>
                  <a:gd name="connsiteY18" fmla="*/ 356611 h 71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58726" h="713221" fill="none" extrusionOk="0">
                    <a:moveTo>
                      <a:pt x="0" y="356611"/>
                    </a:moveTo>
                    <a:cubicBezTo>
                      <a:pt x="47096" y="226914"/>
                      <a:pt x="277527" y="83378"/>
                      <a:pt x="356611" y="0"/>
                    </a:cubicBezTo>
                    <a:cubicBezTo>
                      <a:pt x="358991" y="36158"/>
                      <a:pt x="350930" y="136677"/>
                      <a:pt x="356611" y="178305"/>
                    </a:cubicBezTo>
                    <a:cubicBezTo>
                      <a:pt x="459156" y="166253"/>
                      <a:pt x="634357" y="227812"/>
                      <a:pt x="772347" y="178305"/>
                    </a:cubicBezTo>
                    <a:cubicBezTo>
                      <a:pt x="910337" y="128798"/>
                      <a:pt x="1172540" y="202647"/>
                      <a:pt x="1285903" y="178305"/>
                    </a:cubicBezTo>
                    <a:cubicBezTo>
                      <a:pt x="1399266" y="153963"/>
                      <a:pt x="1593632" y="200529"/>
                      <a:pt x="1726094" y="178305"/>
                    </a:cubicBezTo>
                    <a:cubicBezTo>
                      <a:pt x="1858556" y="156081"/>
                      <a:pt x="2121661" y="197209"/>
                      <a:pt x="2264105" y="178305"/>
                    </a:cubicBezTo>
                    <a:cubicBezTo>
                      <a:pt x="2406549" y="159401"/>
                      <a:pt x="2591672" y="202702"/>
                      <a:pt x="2802116" y="178305"/>
                    </a:cubicBezTo>
                    <a:cubicBezTo>
                      <a:pt x="2798927" y="110142"/>
                      <a:pt x="2812660" y="44342"/>
                      <a:pt x="2802116" y="0"/>
                    </a:cubicBezTo>
                    <a:cubicBezTo>
                      <a:pt x="3016057" y="132167"/>
                      <a:pt x="2944505" y="222048"/>
                      <a:pt x="3158726" y="356611"/>
                    </a:cubicBezTo>
                    <a:cubicBezTo>
                      <a:pt x="3061851" y="465180"/>
                      <a:pt x="2851867" y="579158"/>
                      <a:pt x="2802116" y="713221"/>
                    </a:cubicBezTo>
                    <a:cubicBezTo>
                      <a:pt x="2789481" y="638133"/>
                      <a:pt x="2811168" y="570990"/>
                      <a:pt x="2802116" y="534916"/>
                    </a:cubicBezTo>
                    <a:cubicBezTo>
                      <a:pt x="2584240" y="587559"/>
                      <a:pt x="2433829" y="525063"/>
                      <a:pt x="2288560" y="534916"/>
                    </a:cubicBezTo>
                    <a:cubicBezTo>
                      <a:pt x="2143291" y="544769"/>
                      <a:pt x="1973392" y="509044"/>
                      <a:pt x="1848369" y="534916"/>
                    </a:cubicBezTo>
                    <a:cubicBezTo>
                      <a:pt x="1723346" y="560788"/>
                      <a:pt x="1571466" y="480672"/>
                      <a:pt x="1383723" y="534916"/>
                    </a:cubicBezTo>
                    <a:cubicBezTo>
                      <a:pt x="1195980" y="589160"/>
                      <a:pt x="1069278" y="494996"/>
                      <a:pt x="894622" y="534916"/>
                    </a:cubicBezTo>
                    <a:cubicBezTo>
                      <a:pt x="719966" y="574836"/>
                      <a:pt x="548695" y="497142"/>
                      <a:pt x="356611" y="534916"/>
                    </a:cubicBezTo>
                    <a:cubicBezTo>
                      <a:pt x="372052" y="604411"/>
                      <a:pt x="348392" y="654673"/>
                      <a:pt x="356611" y="713221"/>
                    </a:cubicBezTo>
                    <a:cubicBezTo>
                      <a:pt x="203955" y="585920"/>
                      <a:pt x="79091" y="434558"/>
                      <a:pt x="0" y="356611"/>
                    </a:cubicBezTo>
                    <a:close/>
                  </a:path>
                  <a:path w="3158726" h="713221" stroke="0" extrusionOk="0">
                    <a:moveTo>
                      <a:pt x="0" y="356611"/>
                    </a:moveTo>
                    <a:cubicBezTo>
                      <a:pt x="150797" y="161953"/>
                      <a:pt x="254707" y="169708"/>
                      <a:pt x="356611" y="0"/>
                    </a:cubicBezTo>
                    <a:cubicBezTo>
                      <a:pt x="377774" y="68482"/>
                      <a:pt x="353975" y="130662"/>
                      <a:pt x="356611" y="178305"/>
                    </a:cubicBezTo>
                    <a:cubicBezTo>
                      <a:pt x="529007" y="146672"/>
                      <a:pt x="662746" y="212723"/>
                      <a:pt x="894622" y="178305"/>
                    </a:cubicBezTo>
                    <a:cubicBezTo>
                      <a:pt x="1126498" y="143887"/>
                      <a:pt x="1248165" y="212916"/>
                      <a:pt x="1408178" y="178305"/>
                    </a:cubicBezTo>
                    <a:cubicBezTo>
                      <a:pt x="1568191" y="143694"/>
                      <a:pt x="1765497" y="217390"/>
                      <a:pt x="1872824" y="178305"/>
                    </a:cubicBezTo>
                    <a:cubicBezTo>
                      <a:pt x="1980151" y="139220"/>
                      <a:pt x="2548129" y="190604"/>
                      <a:pt x="2802116" y="178305"/>
                    </a:cubicBezTo>
                    <a:cubicBezTo>
                      <a:pt x="2794932" y="95193"/>
                      <a:pt x="2821954" y="84660"/>
                      <a:pt x="2802116" y="0"/>
                    </a:cubicBezTo>
                    <a:cubicBezTo>
                      <a:pt x="2966794" y="139151"/>
                      <a:pt x="3075216" y="287359"/>
                      <a:pt x="3158726" y="356611"/>
                    </a:cubicBezTo>
                    <a:cubicBezTo>
                      <a:pt x="3100063" y="490484"/>
                      <a:pt x="2901002" y="592129"/>
                      <a:pt x="2802116" y="713221"/>
                    </a:cubicBezTo>
                    <a:cubicBezTo>
                      <a:pt x="2799101" y="631827"/>
                      <a:pt x="2802509" y="575859"/>
                      <a:pt x="2802116" y="534916"/>
                    </a:cubicBezTo>
                    <a:cubicBezTo>
                      <a:pt x="2670136" y="584239"/>
                      <a:pt x="2528645" y="533206"/>
                      <a:pt x="2337470" y="534916"/>
                    </a:cubicBezTo>
                    <a:cubicBezTo>
                      <a:pt x="2146295" y="536626"/>
                      <a:pt x="1965410" y="515276"/>
                      <a:pt x="1848369" y="534916"/>
                    </a:cubicBezTo>
                    <a:cubicBezTo>
                      <a:pt x="1731328" y="554556"/>
                      <a:pt x="1524840" y="486269"/>
                      <a:pt x="1334813" y="534916"/>
                    </a:cubicBezTo>
                    <a:cubicBezTo>
                      <a:pt x="1144786" y="583563"/>
                      <a:pt x="998281" y="493027"/>
                      <a:pt x="821257" y="534916"/>
                    </a:cubicBezTo>
                    <a:cubicBezTo>
                      <a:pt x="644233" y="576805"/>
                      <a:pt x="474043" y="479557"/>
                      <a:pt x="356611" y="534916"/>
                    </a:cubicBezTo>
                    <a:cubicBezTo>
                      <a:pt x="369114" y="615335"/>
                      <a:pt x="354751" y="647830"/>
                      <a:pt x="356611" y="713221"/>
                    </a:cubicBezTo>
                    <a:cubicBezTo>
                      <a:pt x="254803" y="655629"/>
                      <a:pt x="99389" y="399899"/>
                      <a:pt x="0" y="356611"/>
                    </a:cubicBezTo>
                    <a:close/>
                  </a:path>
                </a:pathLst>
              </a:custGeom>
              <a:solidFill>
                <a:schemeClr val="accent1">
                  <a:alpha val="48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219033472">
                      <a:prstGeom prst="leftRightArrow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DCBC4-3E0E-744C-BC84-8B366CC9CF7F}"/>
              </a:ext>
            </a:extLst>
          </p:cNvPr>
          <p:cNvGrpSpPr/>
          <p:nvPr/>
        </p:nvGrpSpPr>
        <p:grpSpPr>
          <a:xfrm>
            <a:off x="646389" y="811302"/>
            <a:ext cx="3696779" cy="2221872"/>
            <a:chOff x="646389" y="811302"/>
            <a:chExt cx="3696779" cy="222187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239E2EF-B52C-4848-840F-9F748D589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94" b="89888" l="10000" r="95333">
                          <a14:foregroundMark x1="31000" y1="67697" x2="31000" y2="67697"/>
                          <a14:foregroundMark x1="16667" y1="82584" x2="16667" y2="82584"/>
                          <a14:foregroundMark x1="40000" y1="39607" x2="40000" y2="39607"/>
                          <a14:foregroundMark x1="52000" y1="5899" x2="52000" y2="5899"/>
                          <a14:foregroundMark x1="79667" y1="4775" x2="79667" y2="4775"/>
                          <a14:foregroundMark x1="95333" y1="18258" x2="95333" y2="18258"/>
                          <a14:backgroundMark x1="62333" y1="42978" x2="62333" y2="42978"/>
                          <a14:backgroundMark x1="25667" y1="42697" x2="25667" y2="42697"/>
                          <a14:backgroundMark x1="81333" y1="21629" x2="81333" y2="216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175380">
              <a:off x="2689734" y="1379740"/>
              <a:ext cx="1512287" cy="1794581"/>
            </a:xfrm>
            <a:prstGeom prst="rect">
              <a:avLst/>
            </a:prstGeom>
          </p:spPr>
        </p:pic>
        <p:sp>
          <p:nvSpPr>
            <p:cNvPr id="39" name="Cloud Callout 38">
              <a:extLst>
                <a:ext uri="{FF2B5EF4-FFF2-40B4-BE49-F238E27FC236}">
                  <a16:creationId xmlns:a16="http://schemas.microsoft.com/office/drawing/2014/main" id="{F5FB759F-661D-6E41-806F-273F36329ECA}"/>
                </a:ext>
              </a:extLst>
            </p:cNvPr>
            <p:cNvSpPr/>
            <p:nvPr/>
          </p:nvSpPr>
          <p:spPr>
            <a:xfrm>
              <a:off x="646389" y="811302"/>
              <a:ext cx="2087337" cy="791841"/>
            </a:xfrm>
            <a:prstGeom prst="cloudCallout">
              <a:avLst>
                <a:gd name="adj1" fmla="val 63291"/>
                <a:gd name="adj2" fmla="val 6944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The Holy Scriptures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1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62" y="524001"/>
            <a:ext cx="9144000" cy="9012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">
            <a:extLst>
              <a:ext uri="{FF2B5EF4-FFF2-40B4-BE49-F238E27FC236}">
                <a16:creationId xmlns:a16="http://schemas.microsoft.com/office/drawing/2014/main" id="{60291DEC-1F71-5840-BC43-575CF3EE645C}"/>
              </a:ext>
            </a:extLst>
          </p:cNvPr>
          <p:cNvSpPr/>
          <p:nvPr/>
        </p:nvSpPr>
        <p:spPr>
          <a:xfrm>
            <a:off x="5635412" y="5192325"/>
            <a:ext cx="1165522" cy="595465"/>
          </a:xfrm>
          <a:prstGeom prst="triangle">
            <a:avLst>
              <a:gd name="adj" fmla="val 482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>
                <a:solidFill>
                  <a:srgbClr val="292934"/>
                </a:solidFill>
                <a:latin typeface="Arial"/>
              </a:rPr>
              <a:t>AS</a:t>
            </a:r>
            <a:endParaRPr lang="en-US" sz="1600" b="1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449C1C-3AC4-604B-83C0-8FE2D16190F4}"/>
              </a:ext>
            </a:extLst>
          </p:cNvPr>
          <p:cNvSpPr/>
          <p:nvPr/>
        </p:nvSpPr>
        <p:spPr>
          <a:xfrm>
            <a:off x="2201168" y="5062528"/>
            <a:ext cx="8034010" cy="10826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67BC6E-607C-B148-AB6D-98AE7ABBDA23}"/>
              </a:ext>
            </a:extLst>
          </p:cNvPr>
          <p:cNvSpPr/>
          <p:nvPr/>
        </p:nvSpPr>
        <p:spPr>
          <a:xfrm>
            <a:off x="3702074" y="4659594"/>
            <a:ext cx="5145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Thou shalt love thy neighbor as thyself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44A6E4-0C39-B045-9E20-4C806FFC826B}"/>
              </a:ext>
            </a:extLst>
          </p:cNvPr>
          <p:cNvSpPr/>
          <p:nvPr/>
        </p:nvSpPr>
        <p:spPr>
          <a:xfrm>
            <a:off x="3877473" y="1533851"/>
            <a:ext cx="5145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Love God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8BFD6F-09F5-8549-B803-D153CB428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13623" b="21207"/>
          <a:stretch/>
        </p:blipFill>
        <p:spPr>
          <a:xfrm>
            <a:off x="2992431" y="1069126"/>
            <a:ext cx="6722923" cy="2430840"/>
          </a:xfrm>
          <a:prstGeom prst="rect">
            <a:avLst/>
          </a:prstGeom>
          <a:effectLst>
            <a:softEdge rad="2413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72B0B7-9C58-7444-92F9-7DA58B8B1722}"/>
              </a:ext>
            </a:extLst>
          </p:cNvPr>
          <p:cNvGrpSpPr/>
          <p:nvPr/>
        </p:nvGrpSpPr>
        <p:grpSpPr>
          <a:xfrm>
            <a:off x="3502467" y="3094342"/>
            <a:ext cx="5544590" cy="1503244"/>
            <a:chOff x="2286691" y="4338715"/>
            <a:chExt cx="4178658" cy="15032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67981B-8209-6C47-AAF8-937CBBEF3BAC}"/>
                </a:ext>
              </a:extLst>
            </p:cNvPr>
            <p:cNvSpPr txBox="1"/>
            <p:nvPr/>
          </p:nvSpPr>
          <p:spPr>
            <a:xfrm>
              <a:off x="2286691" y="4764741"/>
              <a:ext cx="4178658" cy="107721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“That which we have </a:t>
              </a:r>
              <a:r>
                <a:rPr lang="en-US" sz="1600" b="1" dirty="0">
                  <a:solidFill>
                    <a:srgbClr val="292934"/>
                  </a:solidFill>
                  <a:latin typeface="Arial"/>
                </a:rPr>
                <a:t>seen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and heard declare we unto you, that ye also may have fellowship with us: and truly our fellowship is with the Father, and with his Son Jesus Christ. </a:t>
              </a:r>
              <a:r>
                <a:rPr lang="en-US" sz="1600" i="1" dirty="0">
                  <a:solidFill>
                    <a:srgbClr val="C00000"/>
                  </a:solidFill>
                  <a:latin typeface="Arial"/>
                </a:rPr>
                <a:t>1 John1:3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F6E14D-B5A7-A74E-A244-07288FE5B592}"/>
                </a:ext>
              </a:extLst>
            </p:cNvPr>
            <p:cNvSpPr txBox="1"/>
            <p:nvPr/>
          </p:nvSpPr>
          <p:spPr>
            <a:xfrm>
              <a:off x="3171704" y="4338715"/>
              <a:ext cx="2527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>
                  <a:solidFill>
                    <a:srgbClr val="C00000"/>
                  </a:solidFill>
                  <a:latin typeface="Arial"/>
                </a:rPr>
                <a:t>Fellowship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92DB19-F3F0-4B42-BE08-BC8EA8FECB5C}"/>
              </a:ext>
            </a:extLst>
          </p:cNvPr>
          <p:cNvGrpSpPr/>
          <p:nvPr/>
        </p:nvGrpSpPr>
        <p:grpSpPr>
          <a:xfrm>
            <a:off x="2103290" y="3500250"/>
            <a:ext cx="889141" cy="1573096"/>
            <a:chOff x="2103290" y="3500250"/>
            <a:chExt cx="889141" cy="15730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DBD16E-AAF4-DC45-AC35-5DD30556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2103290" y="3500250"/>
              <a:ext cx="889141" cy="1573096"/>
            </a:xfrm>
            <a:prstGeom prst="rect">
              <a:avLst/>
            </a:prstGeom>
            <a:effectLst>
              <a:softEdge rad="76200"/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B09E2C6-854E-C749-9497-749E89511EB8}"/>
                </a:ext>
              </a:extLst>
            </p:cNvPr>
            <p:cNvSpPr/>
            <p:nvPr/>
          </p:nvSpPr>
          <p:spPr>
            <a:xfrm>
              <a:off x="2287435" y="4104950"/>
              <a:ext cx="5208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Me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6B20EF-80F8-8A48-AB99-0502B3E9E42C}"/>
              </a:ext>
            </a:extLst>
          </p:cNvPr>
          <p:cNvGrpSpPr/>
          <p:nvPr/>
        </p:nvGrpSpPr>
        <p:grpSpPr>
          <a:xfrm>
            <a:off x="9443915" y="3500250"/>
            <a:ext cx="889141" cy="1573096"/>
            <a:chOff x="9443915" y="3500250"/>
            <a:chExt cx="889141" cy="15730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946CC8-5AD6-4948-AAF2-84816CBA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flipH="1">
              <a:off x="9443915" y="3500250"/>
              <a:ext cx="889141" cy="1573096"/>
            </a:xfrm>
            <a:prstGeom prst="rect">
              <a:avLst/>
            </a:prstGeom>
            <a:effectLst>
              <a:softEdge rad="76200"/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1DF468-F445-304F-B673-FF9B57CE79AA}"/>
                </a:ext>
              </a:extLst>
            </p:cNvPr>
            <p:cNvSpPr/>
            <p:nvPr/>
          </p:nvSpPr>
          <p:spPr>
            <a:xfrm>
              <a:off x="9644140" y="4132909"/>
              <a:ext cx="5208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84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173" y="566928"/>
            <a:ext cx="9144000" cy="9012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EA8539-8DF7-7A40-9594-3BA4417E93A9}"/>
              </a:ext>
            </a:extLst>
          </p:cNvPr>
          <p:cNvGrpSpPr/>
          <p:nvPr/>
        </p:nvGrpSpPr>
        <p:grpSpPr>
          <a:xfrm>
            <a:off x="1646172" y="2297952"/>
            <a:ext cx="2435810" cy="2449836"/>
            <a:chOff x="2169864" y="2370064"/>
            <a:chExt cx="2435810" cy="24498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44A6E4-0C39-B045-9E20-4C806FFC826B}"/>
                </a:ext>
              </a:extLst>
            </p:cNvPr>
            <p:cNvSpPr/>
            <p:nvPr/>
          </p:nvSpPr>
          <p:spPr>
            <a:xfrm>
              <a:off x="2169864" y="2370064"/>
              <a:ext cx="20578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</a:rPr>
                <a:t>Vision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B97CCA-564C-BE4C-BE49-5441B81D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5000"/>
            </a:blip>
            <a:stretch>
              <a:fillRect/>
            </a:stretch>
          </p:blipFill>
          <p:spPr>
            <a:xfrm>
              <a:off x="2284243" y="2853034"/>
              <a:ext cx="2321431" cy="196686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FA3BF-7F34-2948-9733-EB1BE84AD8E4}"/>
              </a:ext>
            </a:extLst>
          </p:cNvPr>
          <p:cNvGrpSpPr/>
          <p:nvPr/>
        </p:nvGrpSpPr>
        <p:grpSpPr>
          <a:xfrm>
            <a:off x="8336948" y="2355627"/>
            <a:ext cx="2512703" cy="2018680"/>
            <a:chOff x="7715777" y="2339075"/>
            <a:chExt cx="2512703" cy="20186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B7B6D30-A57A-424C-A985-46BF3FBC5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2000"/>
            </a:blip>
            <a:srcRect b="14587"/>
            <a:stretch/>
          </p:blipFill>
          <p:spPr>
            <a:xfrm>
              <a:off x="7715777" y="2654882"/>
              <a:ext cx="2512703" cy="170287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DBD0F5-080F-8044-8E8D-20E6E890C8C4}"/>
                </a:ext>
              </a:extLst>
            </p:cNvPr>
            <p:cNvSpPr/>
            <p:nvPr/>
          </p:nvSpPr>
          <p:spPr>
            <a:xfrm>
              <a:off x="8056286" y="2339075"/>
              <a:ext cx="20578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</a:rPr>
                <a:t>Balance</a:t>
              </a:r>
            </a:p>
          </p:txBody>
        </p:sp>
      </p:grpSp>
      <p:sp>
        <p:nvSpPr>
          <p:cNvPr id="25" name="Title 3">
            <a:extLst>
              <a:ext uri="{FF2B5EF4-FFF2-40B4-BE49-F238E27FC236}">
                <a16:creationId xmlns:a16="http://schemas.microsoft.com/office/drawing/2014/main" id="{D0D62B99-88CC-C440-BD20-8E9DA377D4BE}"/>
              </a:ext>
            </a:extLst>
          </p:cNvPr>
          <p:cNvSpPr txBox="1">
            <a:spLocks/>
          </p:cNvSpPr>
          <p:nvPr/>
        </p:nvSpPr>
        <p:spPr>
          <a:xfrm>
            <a:off x="1646173" y="1544570"/>
            <a:ext cx="9144000" cy="90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Loving Yourself and Others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67BC6E-607C-B148-AB6D-98AE7ABBDA23}"/>
              </a:ext>
            </a:extLst>
          </p:cNvPr>
          <p:cNvSpPr/>
          <p:nvPr/>
        </p:nvSpPr>
        <p:spPr>
          <a:xfrm>
            <a:off x="3786162" y="4549450"/>
            <a:ext cx="5145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Thou shalt love thy neighbor as thyself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0BE88E-A068-0649-AEFA-F9E005B6CAD4}"/>
              </a:ext>
            </a:extLst>
          </p:cNvPr>
          <p:cNvSpPr txBox="1"/>
          <p:nvPr/>
        </p:nvSpPr>
        <p:spPr>
          <a:xfrm>
            <a:off x="3797711" y="2906480"/>
            <a:ext cx="4917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srgbClr val="C00000"/>
                </a:solidFill>
                <a:latin typeface="Arial"/>
              </a:rPr>
              <a:t>Corrected Vision and Proper Balance brings us into Fellowship </a:t>
            </a:r>
          </a:p>
          <a:p>
            <a:pPr algn="ctr" defTabSz="457200"/>
            <a:r>
              <a:rPr lang="en-US" sz="1400" i="1" dirty="0">
                <a:solidFill>
                  <a:srgbClr val="C00000"/>
                </a:solidFill>
                <a:latin typeface="Arial"/>
              </a:rPr>
              <a:t>1 John1:3</a:t>
            </a:r>
            <a:endParaRPr lang="en-US" sz="1400" b="1" dirty="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35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870BF9A8-9C65-894B-B4C9-CCE7B1F6A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B26F1-C58A-404F-8E27-D91B9073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55" y="1015932"/>
            <a:ext cx="4031765" cy="479540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Five Components to making us better Soil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FD61D4-FF55-744A-9899-E74A3C2D094C}"/>
              </a:ext>
            </a:extLst>
          </p:cNvPr>
          <p:cNvGrpSpPr/>
          <p:nvPr/>
        </p:nvGrpSpPr>
        <p:grpSpPr>
          <a:xfrm>
            <a:off x="5090974" y="484121"/>
            <a:ext cx="6513603" cy="976505"/>
            <a:chOff x="5090974" y="484121"/>
            <a:chExt cx="6513603" cy="97650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ECD5F75-69A7-E345-A39B-86431D5B0E15}"/>
                </a:ext>
              </a:extLst>
            </p:cNvPr>
            <p:cNvSpPr/>
            <p:nvPr/>
          </p:nvSpPr>
          <p:spPr>
            <a:xfrm>
              <a:off x="5090974" y="484121"/>
              <a:ext cx="6513603" cy="91821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hueOff val="0"/>
                <a:satOff val="0"/>
                <a:lumOff val="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7" name="Rectangle 6" descr="Heart">
              <a:extLst>
                <a:ext uri="{FF2B5EF4-FFF2-40B4-BE49-F238E27FC236}">
                  <a16:creationId xmlns:a16="http://schemas.microsoft.com/office/drawing/2014/main" id="{12700EE8-42BC-D243-A645-5E58CE6F67ED}"/>
                </a:ext>
              </a:extLst>
            </p:cNvPr>
            <p:cNvSpPr/>
            <p:nvPr/>
          </p:nvSpPr>
          <p:spPr>
            <a:xfrm>
              <a:off x="5368735" y="690720"/>
              <a:ext cx="506008" cy="505020"/>
            </a:xfrm>
            <a:prstGeom prst="rect">
              <a:avLst/>
            </a:prstGeom>
            <a:blipFill>
              <a:blip r:embed="rId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76E20A1-FD1D-7844-BAD2-6F9AB73BD1F1}"/>
                </a:ext>
              </a:extLst>
            </p:cNvPr>
            <p:cNvSpPr/>
            <p:nvPr/>
          </p:nvSpPr>
          <p:spPr>
            <a:xfrm>
              <a:off x="6152505" y="484121"/>
              <a:ext cx="5418340" cy="976505"/>
            </a:xfrm>
            <a:custGeom>
              <a:avLst/>
              <a:gdLst>
                <a:gd name="connsiteX0" fmla="*/ 0 w 5418340"/>
                <a:gd name="connsiteY0" fmla="*/ 0 h 976505"/>
                <a:gd name="connsiteX1" fmla="*/ 5418340 w 5418340"/>
                <a:gd name="connsiteY1" fmla="*/ 0 h 976505"/>
                <a:gd name="connsiteX2" fmla="*/ 5418340 w 5418340"/>
                <a:gd name="connsiteY2" fmla="*/ 976505 h 976505"/>
                <a:gd name="connsiteX3" fmla="*/ 0 w 5418340"/>
                <a:gd name="connsiteY3" fmla="*/ 976505 h 976505"/>
                <a:gd name="connsiteX4" fmla="*/ 0 w 5418340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8340" h="976505">
                  <a:moveTo>
                    <a:pt x="0" y="0"/>
                  </a:moveTo>
                  <a:lnTo>
                    <a:pt x="5418340" y="0"/>
                  </a:lnTo>
                  <a:lnTo>
                    <a:pt x="5418340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/>
                <a:t>Love God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BFB6B7-57E8-954D-BE6A-8E02EA36F234}"/>
              </a:ext>
            </a:extLst>
          </p:cNvPr>
          <p:cNvGrpSpPr/>
          <p:nvPr/>
        </p:nvGrpSpPr>
        <p:grpSpPr>
          <a:xfrm>
            <a:off x="5090974" y="1704752"/>
            <a:ext cx="6720255" cy="976505"/>
            <a:chOff x="5090974" y="1704752"/>
            <a:chExt cx="6720255" cy="97650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E3389DE-1E48-3A46-B069-9FAFE094D128}"/>
                </a:ext>
              </a:extLst>
            </p:cNvPr>
            <p:cNvSpPr/>
            <p:nvPr/>
          </p:nvSpPr>
          <p:spPr>
            <a:xfrm>
              <a:off x="5090974" y="1704752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ove Letter">
              <a:extLst>
                <a:ext uri="{FF2B5EF4-FFF2-40B4-BE49-F238E27FC236}">
                  <a16:creationId xmlns:a16="http://schemas.microsoft.com/office/drawing/2014/main" id="{2A44C06F-3D89-4F43-9A73-52DFA8B76F81}"/>
                </a:ext>
              </a:extLst>
            </p:cNvPr>
            <p:cNvSpPr/>
            <p:nvPr/>
          </p:nvSpPr>
          <p:spPr>
            <a:xfrm>
              <a:off x="5368735" y="1911352"/>
              <a:ext cx="506008" cy="50502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1CAB920-6493-434A-B6D1-6033D9DAF6C4}"/>
                </a:ext>
              </a:extLst>
            </p:cNvPr>
            <p:cNvSpPr/>
            <p:nvPr/>
          </p:nvSpPr>
          <p:spPr>
            <a:xfrm>
              <a:off x="5912120" y="1704752"/>
              <a:ext cx="5899109" cy="976505"/>
            </a:xfrm>
            <a:custGeom>
              <a:avLst/>
              <a:gdLst>
                <a:gd name="connsiteX0" fmla="*/ 0 w 5899109"/>
                <a:gd name="connsiteY0" fmla="*/ 0 h 976505"/>
                <a:gd name="connsiteX1" fmla="*/ 5899109 w 5899109"/>
                <a:gd name="connsiteY1" fmla="*/ 0 h 976505"/>
                <a:gd name="connsiteX2" fmla="*/ 5899109 w 5899109"/>
                <a:gd name="connsiteY2" fmla="*/ 976505 h 976505"/>
                <a:gd name="connsiteX3" fmla="*/ 0 w 5899109"/>
                <a:gd name="connsiteY3" fmla="*/ 976505 h 976505"/>
                <a:gd name="connsiteX4" fmla="*/ 0 w 5899109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109" h="976505">
                  <a:moveTo>
                    <a:pt x="0" y="0"/>
                  </a:moveTo>
                  <a:lnTo>
                    <a:pt x="5899109" y="0"/>
                  </a:lnTo>
                  <a:lnTo>
                    <a:pt x="5899109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Love Yourself and Others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606958-C113-4B4C-9B79-970AB3F5499D}"/>
              </a:ext>
            </a:extLst>
          </p:cNvPr>
          <p:cNvGrpSpPr/>
          <p:nvPr/>
        </p:nvGrpSpPr>
        <p:grpSpPr>
          <a:xfrm>
            <a:off x="5090974" y="2925384"/>
            <a:ext cx="6670732" cy="976505"/>
            <a:chOff x="5090974" y="2925384"/>
            <a:chExt cx="6670732" cy="97650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C88404E-2724-6443-BE79-08919B1B9B5A}"/>
                </a:ext>
              </a:extLst>
            </p:cNvPr>
            <p:cNvSpPr/>
            <p:nvPr/>
          </p:nvSpPr>
          <p:spPr>
            <a:xfrm>
              <a:off x="5090974" y="2925384"/>
              <a:ext cx="6513603" cy="91821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hueOff val="0"/>
                <a:satOff val="0"/>
                <a:lumOff val="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4" name="Rectangle 13" descr="Maze">
              <a:extLst>
                <a:ext uri="{FF2B5EF4-FFF2-40B4-BE49-F238E27FC236}">
                  <a16:creationId xmlns:a16="http://schemas.microsoft.com/office/drawing/2014/main" id="{7B328DF9-B489-3B40-9053-FE71C0549775}"/>
                </a:ext>
              </a:extLst>
            </p:cNvPr>
            <p:cNvSpPr/>
            <p:nvPr/>
          </p:nvSpPr>
          <p:spPr>
            <a:xfrm>
              <a:off x="5368735" y="3131983"/>
              <a:ext cx="506008" cy="505020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2482139-69B8-EA4B-BA45-6AA6CD020163}"/>
                </a:ext>
              </a:extLst>
            </p:cNvPr>
            <p:cNvSpPr/>
            <p:nvPr/>
          </p:nvSpPr>
          <p:spPr>
            <a:xfrm>
              <a:off x="5961644" y="2925384"/>
              <a:ext cx="5800062" cy="976505"/>
            </a:xfrm>
            <a:custGeom>
              <a:avLst/>
              <a:gdLst>
                <a:gd name="connsiteX0" fmla="*/ 0 w 5800062"/>
                <a:gd name="connsiteY0" fmla="*/ 0 h 976505"/>
                <a:gd name="connsiteX1" fmla="*/ 5800062 w 5800062"/>
                <a:gd name="connsiteY1" fmla="*/ 0 h 976505"/>
                <a:gd name="connsiteX2" fmla="*/ 5800062 w 5800062"/>
                <a:gd name="connsiteY2" fmla="*/ 976505 h 976505"/>
                <a:gd name="connsiteX3" fmla="*/ 0 w 5800062"/>
                <a:gd name="connsiteY3" fmla="*/ 976505 h 976505"/>
                <a:gd name="connsiteX4" fmla="*/ 0 w 5800062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0062" h="976505">
                  <a:moveTo>
                    <a:pt x="0" y="0"/>
                  </a:moveTo>
                  <a:lnTo>
                    <a:pt x="5800062" y="0"/>
                  </a:lnTo>
                  <a:lnTo>
                    <a:pt x="5800062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Learn to Control the Tongue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DA68B2-CAE7-CF41-8766-7CC667239B24}"/>
              </a:ext>
            </a:extLst>
          </p:cNvPr>
          <p:cNvGrpSpPr/>
          <p:nvPr/>
        </p:nvGrpSpPr>
        <p:grpSpPr>
          <a:xfrm>
            <a:off x="5090974" y="4146015"/>
            <a:ext cx="6653880" cy="976505"/>
            <a:chOff x="5090974" y="4146015"/>
            <a:chExt cx="6653880" cy="976505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6B0D302-DFC0-4747-A3B9-6B8D8545BCA6}"/>
                </a:ext>
              </a:extLst>
            </p:cNvPr>
            <p:cNvSpPr/>
            <p:nvPr/>
          </p:nvSpPr>
          <p:spPr>
            <a:xfrm>
              <a:off x="5090974" y="4146015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7" name="Rectangle 16" descr="Head with Gears">
              <a:extLst>
                <a:ext uri="{FF2B5EF4-FFF2-40B4-BE49-F238E27FC236}">
                  <a16:creationId xmlns:a16="http://schemas.microsoft.com/office/drawing/2014/main" id="{515BCF9B-C3F3-C64B-920A-15DCF96970D4}"/>
                </a:ext>
              </a:extLst>
            </p:cNvPr>
            <p:cNvSpPr/>
            <p:nvPr/>
          </p:nvSpPr>
          <p:spPr>
            <a:xfrm>
              <a:off x="5368735" y="4352615"/>
              <a:ext cx="506008" cy="505020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B41D956-C41F-7540-B65D-AE8F84EA15DB}"/>
                </a:ext>
              </a:extLst>
            </p:cNvPr>
            <p:cNvSpPr/>
            <p:nvPr/>
          </p:nvSpPr>
          <p:spPr>
            <a:xfrm>
              <a:off x="5978495" y="4146015"/>
              <a:ext cx="5766359" cy="976505"/>
            </a:xfrm>
            <a:custGeom>
              <a:avLst/>
              <a:gdLst>
                <a:gd name="connsiteX0" fmla="*/ 0 w 5766359"/>
                <a:gd name="connsiteY0" fmla="*/ 0 h 976505"/>
                <a:gd name="connsiteX1" fmla="*/ 5766359 w 5766359"/>
                <a:gd name="connsiteY1" fmla="*/ 0 h 976505"/>
                <a:gd name="connsiteX2" fmla="*/ 5766359 w 5766359"/>
                <a:gd name="connsiteY2" fmla="*/ 976505 h 976505"/>
                <a:gd name="connsiteX3" fmla="*/ 0 w 5766359"/>
                <a:gd name="connsiteY3" fmla="*/ 976505 h 976505"/>
                <a:gd name="connsiteX4" fmla="*/ 0 w 5766359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6359" h="976505">
                  <a:moveTo>
                    <a:pt x="0" y="0"/>
                  </a:moveTo>
                  <a:lnTo>
                    <a:pt x="5766359" y="0"/>
                  </a:lnTo>
                  <a:lnTo>
                    <a:pt x="5766359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Get an Understanding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057181-387E-A64F-AFF5-1E897D5B0C6D}"/>
              </a:ext>
            </a:extLst>
          </p:cNvPr>
          <p:cNvGrpSpPr/>
          <p:nvPr/>
        </p:nvGrpSpPr>
        <p:grpSpPr>
          <a:xfrm>
            <a:off x="5090974" y="5366647"/>
            <a:ext cx="6637057" cy="976505"/>
            <a:chOff x="5090974" y="5366647"/>
            <a:chExt cx="6637057" cy="97650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CF3F258-55C9-834D-9939-1B74AA8A831F}"/>
                </a:ext>
              </a:extLst>
            </p:cNvPr>
            <p:cNvSpPr/>
            <p:nvPr/>
          </p:nvSpPr>
          <p:spPr>
            <a:xfrm>
              <a:off x="5090974" y="5366647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0" name="Rectangle 19" descr="Eyes">
              <a:extLst>
                <a:ext uri="{FF2B5EF4-FFF2-40B4-BE49-F238E27FC236}">
                  <a16:creationId xmlns:a16="http://schemas.microsoft.com/office/drawing/2014/main" id="{61F7308A-E57E-EF4F-9ED3-1E65D5212E40}"/>
                </a:ext>
              </a:extLst>
            </p:cNvPr>
            <p:cNvSpPr/>
            <p:nvPr/>
          </p:nvSpPr>
          <p:spPr>
            <a:xfrm>
              <a:off x="5368735" y="5573246"/>
              <a:ext cx="506008" cy="505020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F33C00F-A3FA-0740-9E77-4A19B4D68813}"/>
                </a:ext>
              </a:extLst>
            </p:cNvPr>
            <p:cNvSpPr/>
            <p:nvPr/>
          </p:nvSpPr>
          <p:spPr>
            <a:xfrm>
              <a:off x="5995319" y="5366647"/>
              <a:ext cx="5732712" cy="976505"/>
            </a:xfrm>
            <a:custGeom>
              <a:avLst/>
              <a:gdLst>
                <a:gd name="connsiteX0" fmla="*/ 0 w 5732712"/>
                <a:gd name="connsiteY0" fmla="*/ 0 h 976505"/>
                <a:gd name="connsiteX1" fmla="*/ 5732712 w 5732712"/>
                <a:gd name="connsiteY1" fmla="*/ 0 h 976505"/>
                <a:gd name="connsiteX2" fmla="*/ 5732712 w 5732712"/>
                <a:gd name="connsiteY2" fmla="*/ 976505 h 976505"/>
                <a:gd name="connsiteX3" fmla="*/ 0 w 5732712"/>
                <a:gd name="connsiteY3" fmla="*/ 976505 h 976505"/>
                <a:gd name="connsiteX4" fmla="*/ 0 w 5732712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2712" h="976505">
                  <a:moveTo>
                    <a:pt x="0" y="0"/>
                  </a:moveTo>
                  <a:lnTo>
                    <a:pt x="5732712" y="0"/>
                  </a:lnTo>
                  <a:lnTo>
                    <a:pt x="5732712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/>
                <a:t>See the world through the eyes of others </a:t>
              </a:r>
              <a:r>
                <a:rPr lang="en-US" sz="2400" b="0" i="1" kern="1200" dirty="0"/>
                <a:t>(Compassion &amp; Empathy)</a:t>
              </a:r>
              <a:endParaRPr lang="en-US" sz="2800" b="0" i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471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2AA24-27A7-A245-975B-9F695496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Love Yourself and Others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90387-FC64-BC48-9CCE-ED856EE05745}"/>
              </a:ext>
            </a:extLst>
          </p:cNvPr>
          <p:cNvSpPr txBox="1"/>
          <p:nvPr/>
        </p:nvSpPr>
        <p:spPr>
          <a:xfrm>
            <a:off x="889686" y="5374753"/>
            <a:ext cx="417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Mark 12:29-31</a:t>
            </a:r>
          </a:p>
        </p:txBody>
      </p:sp>
      <p:sp>
        <p:nvSpPr>
          <p:cNvPr id="19" name="Rectangle 18" descr="Love Letter">
            <a:extLst>
              <a:ext uri="{FF2B5EF4-FFF2-40B4-BE49-F238E27FC236}">
                <a16:creationId xmlns:a16="http://schemas.microsoft.com/office/drawing/2014/main" id="{08F8195D-B5B3-4541-B5E6-E768664DE434}"/>
              </a:ext>
            </a:extLst>
          </p:cNvPr>
          <p:cNvSpPr/>
          <p:nvPr/>
        </p:nvSpPr>
        <p:spPr>
          <a:xfrm>
            <a:off x="10171064" y="912284"/>
            <a:ext cx="1182736" cy="119591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458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384" y="366406"/>
            <a:ext cx="9141229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First and the Greatest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3929" y="1432645"/>
            <a:ext cx="7580321" cy="27905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/>
              <a:t>“And thou shalt love the Lord thy God with all thy heart, and with all thy soul, and with all thy mind, and with all thy strength: this is the </a:t>
            </a:r>
            <a:r>
              <a:rPr lang="en-US" b="1" dirty="0">
                <a:solidFill>
                  <a:srgbClr val="C00000"/>
                </a:solidFill>
              </a:rPr>
              <a:t>first</a:t>
            </a:r>
            <a:r>
              <a:rPr lang="en-US" dirty="0"/>
              <a:t> commandment.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dirty="0"/>
              <a:t>And the second is like, namely this, Thou shalt love thy neighbor as thyself. There is none other commandment </a:t>
            </a:r>
            <a:r>
              <a:rPr lang="en-US" b="1" dirty="0">
                <a:solidFill>
                  <a:srgbClr val="C00000"/>
                </a:solidFill>
              </a:rPr>
              <a:t>greater</a:t>
            </a:r>
            <a:r>
              <a:rPr lang="en-US" dirty="0"/>
              <a:t> than these.” </a:t>
            </a:r>
            <a:r>
              <a:rPr lang="en-US" i="1" dirty="0"/>
              <a:t>Mark 12:30-31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03A12F-D4F5-CD4F-8BEA-724C98AF9A50}"/>
              </a:ext>
            </a:extLst>
          </p:cNvPr>
          <p:cNvGrpSpPr/>
          <p:nvPr/>
        </p:nvGrpSpPr>
        <p:grpSpPr>
          <a:xfrm>
            <a:off x="252423" y="1856486"/>
            <a:ext cx="5357048" cy="4845574"/>
            <a:chOff x="252423" y="1856486"/>
            <a:chExt cx="5357048" cy="484557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622AC6-BB65-EB41-9DA7-9F295F88E5BB}"/>
                </a:ext>
              </a:extLst>
            </p:cNvPr>
            <p:cNvGrpSpPr/>
            <p:nvPr/>
          </p:nvGrpSpPr>
          <p:grpSpPr>
            <a:xfrm>
              <a:off x="252423" y="4178387"/>
              <a:ext cx="2000069" cy="1665224"/>
              <a:chOff x="4669095" y="4963114"/>
              <a:chExt cx="2000069" cy="16652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F62B6B4-82A0-D945-ACCC-8F297A90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69095" y="4963114"/>
                <a:ext cx="2000069" cy="121235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8317A8-5911-3943-B790-CD903F273EA9}"/>
                  </a:ext>
                </a:extLst>
              </p:cNvPr>
              <p:cNvSpPr txBox="1"/>
              <p:nvPr/>
            </p:nvSpPr>
            <p:spPr>
              <a:xfrm>
                <a:off x="4669095" y="6105118"/>
                <a:ext cx="19171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First Apple Computer – Steve Jobs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6DAC04-1DAB-2841-8227-B35C336299E7}"/>
                </a:ext>
              </a:extLst>
            </p:cNvPr>
            <p:cNvGrpSpPr/>
            <p:nvPr/>
          </p:nvGrpSpPr>
          <p:grpSpPr>
            <a:xfrm>
              <a:off x="252423" y="1856486"/>
              <a:ext cx="2053416" cy="2089311"/>
              <a:chOff x="964276" y="3997386"/>
              <a:chExt cx="2053416" cy="20893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5960402-F5FA-C747-A996-54783F721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276" y="3997386"/>
                <a:ext cx="2034982" cy="164695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A1220B-7536-1547-8209-259772CF96F1}"/>
                  </a:ext>
                </a:extLst>
              </p:cNvPr>
              <p:cNvSpPr txBox="1"/>
              <p:nvPr/>
            </p:nvSpPr>
            <p:spPr>
              <a:xfrm>
                <a:off x="964276" y="5563477"/>
                <a:ext cx="20534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First Gas powered car – Henry Ford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224090F-D0D2-364C-88C4-E5C1AE86A265}"/>
                </a:ext>
              </a:extLst>
            </p:cNvPr>
            <p:cNvGrpSpPr/>
            <p:nvPr/>
          </p:nvGrpSpPr>
          <p:grpSpPr>
            <a:xfrm>
              <a:off x="3315622" y="4461941"/>
              <a:ext cx="2293849" cy="2240119"/>
              <a:chOff x="4895040" y="4621880"/>
              <a:chExt cx="2293849" cy="224011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64D7493-26C8-8E4B-BED4-1D8C4B24D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5040" y="4621880"/>
                <a:ext cx="2185785" cy="171689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BBE8F5-D375-6E4E-9EE0-88CD3283E64D}"/>
                  </a:ext>
                </a:extLst>
              </p:cNvPr>
              <p:cNvSpPr txBox="1"/>
              <p:nvPr/>
            </p:nvSpPr>
            <p:spPr>
              <a:xfrm>
                <a:off x="5003104" y="6338779"/>
                <a:ext cx="21857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First Human on the moon – Neil Armstrong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B0BDC4-A183-F847-A7F9-E5116EC73A5B}"/>
              </a:ext>
            </a:extLst>
          </p:cNvPr>
          <p:cNvGrpSpPr/>
          <p:nvPr/>
        </p:nvGrpSpPr>
        <p:grpSpPr>
          <a:xfrm>
            <a:off x="6359239" y="1798721"/>
            <a:ext cx="5847522" cy="4813735"/>
            <a:chOff x="6242857" y="1798721"/>
            <a:chExt cx="5847522" cy="481373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B10CCD9-6EB6-364E-85AB-413DAC1E32C7}"/>
                </a:ext>
              </a:extLst>
            </p:cNvPr>
            <p:cNvGrpSpPr/>
            <p:nvPr/>
          </p:nvGrpSpPr>
          <p:grpSpPr>
            <a:xfrm>
              <a:off x="6242857" y="4461941"/>
              <a:ext cx="2252749" cy="2150515"/>
              <a:chOff x="6749934" y="4289935"/>
              <a:chExt cx="2252749" cy="215051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E9FB46A-0E26-ED48-9887-249853602D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628" t="14744" r="15723" b="13003"/>
              <a:stretch/>
            </p:blipFill>
            <p:spPr>
              <a:xfrm>
                <a:off x="6749934" y="4289935"/>
                <a:ext cx="2252749" cy="168035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5D64E6-6269-4B47-B025-B0E9A21FA336}"/>
                  </a:ext>
                </a:extLst>
              </p:cNvPr>
              <p:cNvSpPr txBox="1"/>
              <p:nvPr/>
            </p:nvSpPr>
            <p:spPr>
              <a:xfrm>
                <a:off x="6816898" y="5917230"/>
                <a:ext cx="21857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G.O.A.T Boxer – Muhammad Ali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F340F2A-DADA-B943-899F-55FA4D366659}"/>
                </a:ext>
              </a:extLst>
            </p:cNvPr>
            <p:cNvGrpSpPr/>
            <p:nvPr/>
          </p:nvGrpSpPr>
          <p:grpSpPr>
            <a:xfrm>
              <a:off x="9237056" y="4381978"/>
              <a:ext cx="2385752" cy="1843448"/>
              <a:chOff x="9312755" y="4026989"/>
              <a:chExt cx="2385752" cy="184344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79D4DA7-C7D3-3A49-98BC-CC5D8A6E54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0172" b="26126"/>
              <a:stretch/>
            </p:blipFill>
            <p:spPr>
              <a:xfrm>
                <a:off x="9312755" y="4026989"/>
                <a:ext cx="2385752" cy="1305634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F20153-FE0B-114B-8E16-D4B00BD16558}"/>
                  </a:ext>
                </a:extLst>
              </p:cNvPr>
              <p:cNvSpPr txBox="1"/>
              <p:nvPr/>
            </p:nvSpPr>
            <p:spPr>
              <a:xfrm>
                <a:off x="9512722" y="5347217"/>
                <a:ext cx="21857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G.O.A.T Basketball – Michael Jordan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295A05D-4FD3-9245-A448-A7A7EF9A0E7F}"/>
                </a:ext>
              </a:extLst>
            </p:cNvPr>
            <p:cNvGrpSpPr/>
            <p:nvPr/>
          </p:nvGrpSpPr>
          <p:grpSpPr>
            <a:xfrm>
              <a:off x="9904594" y="1798721"/>
              <a:ext cx="2185785" cy="2415350"/>
              <a:chOff x="9904594" y="1798721"/>
              <a:chExt cx="2185785" cy="241535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6845DA7-55B8-3840-B690-2679130CE1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8499" r="12706" b="8124"/>
              <a:stretch/>
            </p:blipFill>
            <p:spPr>
              <a:xfrm>
                <a:off x="10037597" y="1798721"/>
                <a:ext cx="1819575" cy="189213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E0A9C4-FB86-2540-9BFB-F728321840DE}"/>
                  </a:ext>
                </a:extLst>
              </p:cNvPr>
              <p:cNvSpPr txBox="1"/>
              <p:nvPr/>
            </p:nvSpPr>
            <p:spPr>
              <a:xfrm>
                <a:off x="9904594" y="3690851"/>
                <a:ext cx="21857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G.O.A.T Entertainer – Michael Jackson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08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50F24-5811-364C-8770-FEE89A74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17" y="2597004"/>
            <a:ext cx="4774223" cy="166399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The 10 Commandments </a:t>
            </a:r>
            <a:r>
              <a:rPr lang="en-US" sz="2800" b="1" i="1" dirty="0">
                <a:solidFill>
                  <a:srgbClr val="FFFFFF"/>
                </a:solidFill>
              </a:rPr>
              <a:t>(Exodus 20:2-17)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CE7F-13FF-9543-B39F-C56E5A7F0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378" y="47607"/>
            <a:ext cx="5776855" cy="2439294"/>
          </a:xfrm>
          <a:prstGeom prst="round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You Shall Have No Other Gods Before 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You Shall Make No Idols or Graven Images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You Shall Not Take The Name Of The Lord Your God In Vain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Keep The Sabbath Day Holy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B2026F8-D032-D34A-A975-76B9B8576C09}"/>
              </a:ext>
            </a:extLst>
          </p:cNvPr>
          <p:cNvSpPr/>
          <p:nvPr/>
        </p:nvSpPr>
        <p:spPr>
          <a:xfrm>
            <a:off x="8472089" y="585299"/>
            <a:ext cx="240323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dirty="0"/>
              <a:t>Loving God</a:t>
            </a:r>
            <a:endParaRPr lang="en-US" sz="280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9361B24-8407-B845-B85A-00E8FE99064D}"/>
              </a:ext>
            </a:extLst>
          </p:cNvPr>
          <p:cNvSpPr/>
          <p:nvPr/>
        </p:nvSpPr>
        <p:spPr>
          <a:xfrm>
            <a:off x="8472089" y="5244001"/>
            <a:ext cx="240323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dirty="0"/>
              <a:t>Loving Others</a:t>
            </a:r>
            <a:endParaRPr lang="en-US" sz="280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AD397F-829B-4A4E-8FD5-7C747CC33D07}"/>
              </a:ext>
            </a:extLst>
          </p:cNvPr>
          <p:cNvSpPr txBox="1">
            <a:spLocks/>
          </p:cNvSpPr>
          <p:nvPr/>
        </p:nvSpPr>
        <p:spPr>
          <a:xfrm>
            <a:off x="4919272" y="3099327"/>
            <a:ext cx="4774223" cy="785770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5.  Honor Your Father And Your Mother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723B3F1-50FC-BE4D-80DB-6DB1E948A88B}"/>
              </a:ext>
            </a:extLst>
          </p:cNvPr>
          <p:cNvSpPr txBox="1">
            <a:spLocks/>
          </p:cNvSpPr>
          <p:nvPr/>
        </p:nvSpPr>
        <p:spPr>
          <a:xfrm>
            <a:off x="1846385" y="4495397"/>
            <a:ext cx="6462346" cy="2362603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</a:rPr>
              <a:t>6.    You Shall Not Murder</a:t>
            </a:r>
          </a:p>
          <a:p>
            <a:pPr marL="457200" indent="-457200">
              <a:buAutoNum type="arabicPeriod" startAt="7"/>
            </a:pPr>
            <a:r>
              <a:rPr lang="en-US" sz="2200" dirty="0">
                <a:solidFill>
                  <a:srgbClr val="002060"/>
                </a:solidFill>
              </a:rPr>
              <a:t>You Shall Not Commit Adultery</a:t>
            </a:r>
          </a:p>
          <a:p>
            <a:pPr marL="457200" indent="-457200">
              <a:buAutoNum type="arabicPeriod" startAt="7"/>
            </a:pPr>
            <a:r>
              <a:rPr lang="en-US" sz="2200" dirty="0">
                <a:solidFill>
                  <a:srgbClr val="002060"/>
                </a:solidFill>
              </a:rPr>
              <a:t>You Shall Not Steal</a:t>
            </a:r>
          </a:p>
          <a:p>
            <a:pPr marL="457200" indent="-457200">
              <a:buAutoNum type="arabicPeriod" startAt="7"/>
            </a:pPr>
            <a:r>
              <a:rPr lang="en-US" sz="2200" dirty="0">
                <a:solidFill>
                  <a:srgbClr val="002060"/>
                </a:solidFill>
              </a:rPr>
              <a:t>You Shall Not Bear False Witness Against Your Neighbor</a:t>
            </a:r>
          </a:p>
          <a:p>
            <a:pPr marL="457200" indent="-457200">
              <a:buAutoNum type="arabicPeriod" startAt="7"/>
            </a:pPr>
            <a:r>
              <a:rPr lang="en-US" sz="2200" dirty="0">
                <a:solidFill>
                  <a:srgbClr val="002060"/>
                </a:solidFill>
              </a:rPr>
              <a:t>You Shall Not Covet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1419818-A921-1D4A-AF60-02BE390F0B74}"/>
              </a:ext>
            </a:extLst>
          </p:cNvPr>
          <p:cNvSpPr/>
          <p:nvPr/>
        </p:nvSpPr>
        <p:spPr>
          <a:xfrm>
            <a:off x="9565983" y="2977862"/>
            <a:ext cx="240323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dirty="0"/>
              <a:t>Loving Yourself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427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21" grpId="0" animBg="1"/>
      <p:bldP spid="22" grpId="0" animBg="1"/>
      <p:bldP spid="23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50F24-5811-364C-8770-FEE89A74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Overview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CE7F-13FF-9543-B39F-C56E5A7F0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50" y="2114908"/>
            <a:ext cx="5370045" cy="36046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/>
              <a:t>Two important factors for Learning to Love Ourselves and Others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9033BE-9D5D-C14D-B4A6-03C996D4D165}"/>
              </a:ext>
            </a:extLst>
          </p:cNvPr>
          <p:cNvGrpSpPr/>
          <p:nvPr/>
        </p:nvGrpSpPr>
        <p:grpSpPr>
          <a:xfrm>
            <a:off x="6755470" y="351286"/>
            <a:ext cx="3647819" cy="2750114"/>
            <a:chOff x="923990" y="2845846"/>
            <a:chExt cx="4980330" cy="331939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A50D45E-8998-6F41-8E42-964B9ECFF082}"/>
                </a:ext>
              </a:extLst>
            </p:cNvPr>
            <p:cNvSpPr/>
            <p:nvPr/>
          </p:nvSpPr>
          <p:spPr>
            <a:xfrm>
              <a:off x="923990" y="2845846"/>
              <a:ext cx="4482297" cy="284625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5B3FC8-03E5-3542-9E83-4AE6AF7185C2}"/>
                </a:ext>
              </a:extLst>
            </p:cNvPr>
            <p:cNvSpPr/>
            <p:nvPr/>
          </p:nvSpPr>
          <p:spPr>
            <a:xfrm>
              <a:off x="1422023" y="3318977"/>
              <a:ext cx="4482297" cy="2846259"/>
            </a:xfrm>
            <a:custGeom>
              <a:avLst/>
              <a:gdLst>
                <a:gd name="connsiteX0" fmla="*/ 0 w 4482297"/>
                <a:gd name="connsiteY0" fmla="*/ 284626 h 2846259"/>
                <a:gd name="connsiteX1" fmla="*/ 284626 w 4482297"/>
                <a:gd name="connsiteY1" fmla="*/ 0 h 2846259"/>
                <a:gd name="connsiteX2" fmla="*/ 4197671 w 4482297"/>
                <a:gd name="connsiteY2" fmla="*/ 0 h 2846259"/>
                <a:gd name="connsiteX3" fmla="*/ 4482297 w 4482297"/>
                <a:gd name="connsiteY3" fmla="*/ 284626 h 2846259"/>
                <a:gd name="connsiteX4" fmla="*/ 4482297 w 4482297"/>
                <a:gd name="connsiteY4" fmla="*/ 2561633 h 2846259"/>
                <a:gd name="connsiteX5" fmla="*/ 4197671 w 4482297"/>
                <a:gd name="connsiteY5" fmla="*/ 2846259 h 2846259"/>
                <a:gd name="connsiteX6" fmla="*/ 284626 w 4482297"/>
                <a:gd name="connsiteY6" fmla="*/ 2846259 h 2846259"/>
                <a:gd name="connsiteX7" fmla="*/ 0 w 4482297"/>
                <a:gd name="connsiteY7" fmla="*/ 2561633 h 2846259"/>
                <a:gd name="connsiteX8" fmla="*/ 0 w 4482297"/>
                <a:gd name="connsiteY8" fmla="*/ 284626 h 284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2297" h="2846259">
                  <a:moveTo>
                    <a:pt x="0" y="284626"/>
                  </a:moveTo>
                  <a:cubicBezTo>
                    <a:pt x="0" y="127431"/>
                    <a:pt x="127431" y="0"/>
                    <a:pt x="284626" y="0"/>
                  </a:cubicBezTo>
                  <a:lnTo>
                    <a:pt x="4197671" y="0"/>
                  </a:lnTo>
                  <a:cubicBezTo>
                    <a:pt x="4354866" y="0"/>
                    <a:pt x="4482297" y="127431"/>
                    <a:pt x="4482297" y="284626"/>
                  </a:cubicBezTo>
                  <a:lnTo>
                    <a:pt x="4482297" y="2561633"/>
                  </a:lnTo>
                  <a:cubicBezTo>
                    <a:pt x="4482297" y="2718828"/>
                    <a:pt x="4354866" y="2846259"/>
                    <a:pt x="4197671" y="2846259"/>
                  </a:cubicBezTo>
                  <a:lnTo>
                    <a:pt x="284626" y="2846259"/>
                  </a:lnTo>
                  <a:cubicBezTo>
                    <a:pt x="127431" y="2846259"/>
                    <a:pt x="0" y="2718828"/>
                    <a:pt x="0" y="2561633"/>
                  </a:cubicBezTo>
                  <a:lnTo>
                    <a:pt x="0" y="284626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014" tIns="331014" rIns="331014" bIns="331014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500" kern="1200" dirty="0"/>
                <a:t>Vision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9EF70A-7B29-F043-9C99-A89AD9221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5000"/>
            </a:blip>
            <a:stretch>
              <a:fillRect/>
            </a:stretch>
          </p:blipFill>
          <p:spPr>
            <a:xfrm>
              <a:off x="2999741" y="3360678"/>
              <a:ext cx="1326860" cy="99386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A4B05F-C13A-0144-91A6-69A7D0F00546}"/>
              </a:ext>
            </a:extLst>
          </p:cNvPr>
          <p:cNvGrpSpPr/>
          <p:nvPr/>
        </p:nvGrpSpPr>
        <p:grpSpPr>
          <a:xfrm>
            <a:off x="6681429" y="3519878"/>
            <a:ext cx="4053133" cy="2638070"/>
            <a:chOff x="6402354" y="2845846"/>
            <a:chExt cx="4980330" cy="331939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D1F19BC-80AA-134A-8885-99B18A47A794}"/>
                </a:ext>
              </a:extLst>
            </p:cNvPr>
            <p:cNvSpPr/>
            <p:nvPr/>
          </p:nvSpPr>
          <p:spPr>
            <a:xfrm>
              <a:off x="6402354" y="2845846"/>
              <a:ext cx="4482297" cy="284625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3A28B59-10D9-074D-A390-1E8A8184E140}"/>
                </a:ext>
              </a:extLst>
            </p:cNvPr>
            <p:cNvSpPr/>
            <p:nvPr/>
          </p:nvSpPr>
          <p:spPr>
            <a:xfrm>
              <a:off x="6900387" y="3318977"/>
              <a:ext cx="4482297" cy="2846259"/>
            </a:xfrm>
            <a:custGeom>
              <a:avLst/>
              <a:gdLst>
                <a:gd name="connsiteX0" fmla="*/ 0 w 4482297"/>
                <a:gd name="connsiteY0" fmla="*/ 284626 h 2846259"/>
                <a:gd name="connsiteX1" fmla="*/ 284626 w 4482297"/>
                <a:gd name="connsiteY1" fmla="*/ 0 h 2846259"/>
                <a:gd name="connsiteX2" fmla="*/ 4197671 w 4482297"/>
                <a:gd name="connsiteY2" fmla="*/ 0 h 2846259"/>
                <a:gd name="connsiteX3" fmla="*/ 4482297 w 4482297"/>
                <a:gd name="connsiteY3" fmla="*/ 284626 h 2846259"/>
                <a:gd name="connsiteX4" fmla="*/ 4482297 w 4482297"/>
                <a:gd name="connsiteY4" fmla="*/ 2561633 h 2846259"/>
                <a:gd name="connsiteX5" fmla="*/ 4197671 w 4482297"/>
                <a:gd name="connsiteY5" fmla="*/ 2846259 h 2846259"/>
                <a:gd name="connsiteX6" fmla="*/ 284626 w 4482297"/>
                <a:gd name="connsiteY6" fmla="*/ 2846259 h 2846259"/>
                <a:gd name="connsiteX7" fmla="*/ 0 w 4482297"/>
                <a:gd name="connsiteY7" fmla="*/ 2561633 h 2846259"/>
                <a:gd name="connsiteX8" fmla="*/ 0 w 4482297"/>
                <a:gd name="connsiteY8" fmla="*/ 284626 h 284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2297" h="2846259">
                  <a:moveTo>
                    <a:pt x="0" y="284626"/>
                  </a:moveTo>
                  <a:cubicBezTo>
                    <a:pt x="0" y="127431"/>
                    <a:pt x="127431" y="0"/>
                    <a:pt x="284626" y="0"/>
                  </a:cubicBezTo>
                  <a:lnTo>
                    <a:pt x="4197671" y="0"/>
                  </a:lnTo>
                  <a:cubicBezTo>
                    <a:pt x="4354866" y="0"/>
                    <a:pt x="4482297" y="127431"/>
                    <a:pt x="4482297" y="284626"/>
                  </a:cubicBezTo>
                  <a:lnTo>
                    <a:pt x="4482297" y="2561633"/>
                  </a:lnTo>
                  <a:cubicBezTo>
                    <a:pt x="4482297" y="2718828"/>
                    <a:pt x="4354866" y="2846259"/>
                    <a:pt x="4197671" y="2846259"/>
                  </a:cubicBezTo>
                  <a:lnTo>
                    <a:pt x="284626" y="2846259"/>
                  </a:lnTo>
                  <a:cubicBezTo>
                    <a:pt x="127431" y="2846259"/>
                    <a:pt x="0" y="2718828"/>
                    <a:pt x="0" y="2561633"/>
                  </a:cubicBezTo>
                  <a:lnTo>
                    <a:pt x="0" y="284626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014" tIns="331014" rIns="331014" bIns="331014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500" kern="1200"/>
                <a:t>Balance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94DBB0-A6C1-6F42-B3BD-D6D47D798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2000"/>
            </a:blip>
            <a:srcRect b="14587"/>
            <a:stretch/>
          </p:blipFill>
          <p:spPr>
            <a:xfrm>
              <a:off x="8510365" y="3393735"/>
              <a:ext cx="1326859" cy="920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887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50F24-5811-364C-8770-FEE89A74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Vision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CE7F-13FF-9543-B39F-C56E5A7F0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50" y="2155391"/>
            <a:ext cx="5370045" cy="3604699"/>
          </a:xfrm>
        </p:spPr>
        <p:txBody>
          <a:bodyPr anchor="ctr">
            <a:normAutofit/>
          </a:bodyPr>
          <a:lstStyle/>
          <a:p>
            <a:r>
              <a:rPr lang="en-US" dirty="0"/>
              <a:t>Made in God’s Image and Likeness (Gen 1:26-27)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rgbClr val="C00000"/>
                </a:solidFill>
              </a:rPr>
              <a:t>“</a:t>
            </a:r>
            <a:r>
              <a:rPr lang="en-US" sz="2800" b="1" i="1" dirty="0">
                <a:solidFill>
                  <a:srgbClr val="C00000"/>
                </a:solidFill>
              </a:rPr>
              <a:t>Image</a:t>
            </a:r>
            <a:r>
              <a:rPr lang="en-US" sz="2800" i="1" dirty="0">
                <a:solidFill>
                  <a:srgbClr val="C00000"/>
                </a:solidFill>
              </a:rPr>
              <a:t> - a visual representation of something, A reflection”</a:t>
            </a:r>
          </a:p>
          <a:p>
            <a:r>
              <a:rPr lang="en-US" dirty="0"/>
              <a:t>In the Garden Adam was able to clearly see himself as a reflection of God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t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768812EF-6635-C949-B1B1-4B275C1B4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" r="1405" b="-2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8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50F24-5811-364C-8770-FEE89A74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Vision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CE7F-13FF-9543-B39F-C56E5A7F0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50" y="2114908"/>
            <a:ext cx="5370045" cy="3604699"/>
          </a:xfrm>
        </p:spPr>
        <p:txBody>
          <a:bodyPr anchor="ctr">
            <a:normAutofit/>
          </a:bodyPr>
          <a:lstStyle/>
          <a:p>
            <a:r>
              <a:rPr lang="en-US" sz="3000" dirty="0"/>
              <a:t>However, with the advent of Sin, man’s Vision of himself as a reflection of God  became distorted.</a:t>
            </a:r>
          </a:p>
          <a:p>
            <a:r>
              <a:rPr lang="en-US" sz="3000" dirty="0"/>
              <a:t>Sin breaks </a:t>
            </a:r>
            <a:r>
              <a:rPr lang="en-US" sz="3000" dirty="0">
                <a:solidFill>
                  <a:srgbClr val="C00000"/>
                </a:solidFill>
              </a:rPr>
              <a:t>Fellowship</a:t>
            </a:r>
            <a:r>
              <a:rPr lang="en-US" sz="3000" dirty="0"/>
              <a:t> with God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t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768812EF-6635-C949-B1B1-4B275C1B4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3457" r="1405" b="-2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ACF1F805-73A9-E84A-A1F5-886AC32D7515}"/>
              </a:ext>
            </a:extLst>
          </p:cNvPr>
          <p:cNvSpPr/>
          <p:nvPr/>
        </p:nvSpPr>
        <p:spPr>
          <a:xfrm>
            <a:off x="6874625" y="587829"/>
            <a:ext cx="3580285" cy="3992484"/>
          </a:xfrm>
          <a:custGeom>
            <a:avLst/>
            <a:gdLst>
              <a:gd name="connsiteX0" fmla="*/ 226577 w 3471483"/>
              <a:gd name="connsiteY0" fmla="*/ 97104 h 3851809"/>
              <a:gd name="connsiteX1" fmla="*/ 80920 w 3471483"/>
              <a:gd name="connsiteY1" fmla="*/ 647363 h 3851809"/>
              <a:gd name="connsiteX2" fmla="*/ 0 w 3471483"/>
              <a:gd name="connsiteY2" fmla="*/ 1383738 h 3851809"/>
              <a:gd name="connsiteX3" fmla="*/ 40460 w 3471483"/>
              <a:gd name="connsiteY3" fmla="*/ 2071561 h 3851809"/>
              <a:gd name="connsiteX4" fmla="*/ 210392 w 3471483"/>
              <a:gd name="connsiteY4" fmla="*/ 2638003 h 3851809"/>
              <a:gd name="connsiteX5" fmla="*/ 614994 w 3471483"/>
              <a:gd name="connsiteY5" fmla="*/ 3350102 h 3851809"/>
              <a:gd name="connsiteX6" fmla="*/ 1229989 w 3471483"/>
              <a:gd name="connsiteY6" fmla="*/ 3778980 h 3851809"/>
              <a:gd name="connsiteX7" fmla="*/ 1925904 w 3471483"/>
              <a:gd name="connsiteY7" fmla="*/ 3851809 h 3851809"/>
              <a:gd name="connsiteX8" fmla="*/ 1990640 w 3471483"/>
              <a:gd name="connsiteY8" fmla="*/ 3463391 h 3851809"/>
              <a:gd name="connsiteX9" fmla="*/ 2087745 w 3471483"/>
              <a:gd name="connsiteY9" fmla="*/ 3269182 h 3851809"/>
              <a:gd name="connsiteX10" fmla="*/ 2103929 w 3471483"/>
              <a:gd name="connsiteY10" fmla="*/ 2961685 h 3851809"/>
              <a:gd name="connsiteX11" fmla="*/ 2103929 w 3471483"/>
              <a:gd name="connsiteY11" fmla="*/ 2735108 h 3851809"/>
              <a:gd name="connsiteX12" fmla="*/ 2168665 w 3471483"/>
              <a:gd name="connsiteY12" fmla="*/ 2540899 h 3851809"/>
              <a:gd name="connsiteX13" fmla="*/ 2443794 w 3471483"/>
              <a:gd name="connsiteY13" fmla="*/ 2443795 h 3851809"/>
              <a:gd name="connsiteX14" fmla="*/ 2646095 w 3471483"/>
              <a:gd name="connsiteY14" fmla="*/ 2427610 h 3851809"/>
              <a:gd name="connsiteX15" fmla="*/ 2783660 w 3471483"/>
              <a:gd name="connsiteY15" fmla="*/ 2508531 h 3851809"/>
              <a:gd name="connsiteX16" fmla="*/ 2905040 w 3471483"/>
              <a:gd name="connsiteY16" fmla="*/ 2492347 h 3851809"/>
              <a:gd name="connsiteX17" fmla="*/ 2994053 w 3471483"/>
              <a:gd name="connsiteY17" fmla="*/ 2581359 h 3851809"/>
              <a:gd name="connsiteX18" fmla="*/ 2953592 w 3471483"/>
              <a:gd name="connsiteY18" fmla="*/ 2953593 h 3851809"/>
              <a:gd name="connsiteX19" fmla="*/ 2985961 w 3471483"/>
              <a:gd name="connsiteY19" fmla="*/ 3066881 h 3851809"/>
              <a:gd name="connsiteX20" fmla="*/ 3301550 w 3471483"/>
              <a:gd name="connsiteY20" fmla="*/ 2362874 h 3851809"/>
              <a:gd name="connsiteX21" fmla="*/ 3471483 w 3471483"/>
              <a:gd name="connsiteY21" fmla="*/ 1755972 h 3851809"/>
              <a:gd name="connsiteX22" fmla="*/ 3471483 w 3471483"/>
              <a:gd name="connsiteY22" fmla="*/ 1043872 h 3851809"/>
              <a:gd name="connsiteX23" fmla="*/ 3455299 w 3471483"/>
              <a:gd name="connsiteY23" fmla="*/ 639271 h 3851809"/>
              <a:gd name="connsiteX24" fmla="*/ 3382470 w 3471483"/>
              <a:gd name="connsiteY24" fmla="*/ 258945 h 3851809"/>
              <a:gd name="connsiteX25" fmla="*/ 3293458 w 3471483"/>
              <a:gd name="connsiteY25" fmla="*/ 64736 h 3851809"/>
              <a:gd name="connsiteX26" fmla="*/ 3261090 w 3471483"/>
              <a:gd name="connsiteY26" fmla="*/ 0 h 3851809"/>
              <a:gd name="connsiteX27" fmla="*/ 275129 w 3471483"/>
              <a:gd name="connsiteY27" fmla="*/ 16184 h 3851809"/>
              <a:gd name="connsiteX28" fmla="*/ 226577 w 3471483"/>
              <a:gd name="connsiteY28" fmla="*/ 97104 h 385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71483" h="3851809">
                <a:moveTo>
                  <a:pt x="226577" y="97104"/>
                </a:moveTo>
                <a:lnTo>
                  <a:pt x="80920" y="647363"/>
                </a:lnTo>
                <a:lnTo>
                  <a:pt x="0" y="1383738"/>
                </a:lnTo>
                <a:lnTo>
                  <a:pt x="40460" y="2071561"/>
                </a:lnTo>
                <a:lnTo>
                  <a:pt x="210392" y="2638003"/>
                </a:lnTo>
                <a:lnTo>
                  <a:pt x="614994" y="3350102"/>
                </a:lnTo>
                <a:lnTo>
                  <a:pt x="1229989" y="3778980"/>
                </a:lnTo>
                <a:lnTo>
                  <a:pt x="1925904" y="3851809"/>
                </a:lnTo>
                <a:lnTo>
                  <a:pt x="1990640" y="3463391"/>
                </a:lnTo>
                <a:lnTo>
                  <a:pt x="2087745" y="3269182"/>
                </a:lnTo>
                <a:lnTo>
                  <a:pt x="2103929" y="2961685"/>
                </a:lnTo>
                <a:lnTo>
                  <a:pt x="2103929" y="2735108"/>
                </a:lnTo>
                <a:lnTo>
                  <a:pt x="2168665" y="2540899"/>
                </a:lnTo>
                <a:lnTo>
                  <a:pt x="2443794" y="2443795"/>
                </a:lnTo>
                <a:lnTo>
                  <a:pt x="2646095" y="2427610"/>
                </a:lnTo>
                <a:lnTo>
                  <a:pt x="2783660" y="2508531"/>
                </a:lnTo>
                <a:lnTo>
                  <a:pt x="2905040" y="2492347"/>
                </a:lnTo>
                <a:lnTo>
                  <a:pt x="2994053" y="2581359"/>
                </a:lnTo>
                <a:lnTo>
                  <a:pt x="2953592" y="2953593"/>
                </a:lnTo>
                <a:lnTo>
                  <a:pt x="2985961" y="3066881"/>
                </a:lnTo>
                <a:lnTo>
                  <a:pt x="3301550" y="2362874"/>
                </a:lnTo>
                <a:lnTo>
                  <a:pt x="3471483" y="1755972"/>
                </a:lnTo>
                <a:lnTo>
                  <a:pt x="3471483" y="1043872"/>
                </a:lnTo>
                <a:lnTo>
                  <a:pt x="3455299" y="639271"/>
                </a:lnTo>
                <a:lnTo>
                  <a:pt x="3382470" y="258945"/>
                </a:lnTo>
                <a:lnTo>
                  <a:pt x="3293458" y="64736"/>
                </a:lnTo>
                <a:lnTo>
                  <a:pt x="3261090" y="0"/>
                </a:lnTo>
                <a:lnTo>
                  <a:pt x="275129" y="16184"/>
                </a:lnTo>
                <a:lnTo>
                  <a:pt x="226577" y="97104"/>
                </a:lnTo>
                <a:close/>
              </a:path>
            </a:pathLst>
          </a:custGeom>
          <a:gradFill flip="none" rotWithShape="1">
            <a:gsLst>
              <a:gs pos="63000">
                <a:schemeClr val="accent3">
                  <a:lumMod val="53000"/>
                </a:schemeClr>
              </a:gs>
              <a:gs pos="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98500" dist="12700" dir="5940000" sx="80000" sy="80000" algn="ctr" rotWithShape="0">
              <a:srgbClr val="000000"/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27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50F24-5811-364C-8770-FEE89A74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Vision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CE7F-13FF-9543-B39F-C56E5A7F0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50" y="1999778"/>
            <a:ext cx="5370045" cy="3719829"/>
          </a:xfrm>
        </p:spPr>
        <p:txBody>
          <a:bodyPr anchor="ctr">
            <a:normAutofit fontScale="85000" lnSpcReduction="10000"/>
          </a:bodyPr>
          <a:lstStyle/>
          <a:p>
            <a:r>
              <a:rPr lang="en-US" dirty="0"/>
              <a:t>“For now we see through a glass, darkly; but then face to face: now I know in part; but then shall I know even as also I am known.” 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C00000"/>
                </a:solidFill>
              </a:rPr>
              <a:t>1 Corinthians 13:12</a:t>
            </a:r>
          </a:p>
          <a:p>
            <a:r>
              <a:rPr lang="en-US" dirty="0"/>
              <a:t>“Beloved, now are we the sons of God, and it doth not yet appear what we shall be: but we know that, when he shall appear, we shall be like him; for we shall see him as he is.” 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C00000"/>
                </a:solidFill>
              </a:rPr>
              <a:t>1 John 3:2</a:t>
            </a:r>
            <a:endParaRPr lang="en-US" sz="3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t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768812EF-6635-C949-B1B1-4B275C1B4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3457" r="1405" b="-2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ACF1F805-73A9-E84A-A1F5-886AC32D7515}"/>
              </a:ext>
            </a:extLst>
          </p:cNvPr>
          <p:cNvSpPr/>
          <p:nvPr/>
        </p:nvSpPr>
        <p:spPr>
          <a:xfrm>
            <a:off x="6874625" y="587829"/>
            <a:ext cx="3580285" cy="3992484"/>
          </a:xfrm>
          <a:custGeom>
            <a:avLst/>
            <a:gdLst>
              <a:gd name="connsiteX0" fmla="*/ 226577 w 3471483"/>
              <a:gd name="connsiteY0" fmla="*/ 97104 h 3851809"/>
              <a:gd name="connsiteX1" fmla="*/ 80920 w 3471483"/>
              <a:gd name="connsiteY1" fmla="*/ 647363 h 3851809"/>
              <a:gd name="connsiteX2" fmla="*/ 0 w 3471483"/>
              <a:gd name="connsiteY2" fmla="*/ 1383738 h 3851809"/>
              <a:gd name="connsiteX3" fmla="*/ 40460 w 3471483"/>
              <a:gd name="connsiteY3" fmla="*/ 2071561 h 3851809"/>
              <a:gd name="connsiteX4" fmla="*/ 210392 w 3471483"/>
              <a:gd name="connsiteY4" fmla="*/ 2638003 h 3851809"/>
              <a:gd name="connsiteX5" fmla="*/ 614994 w 3471483"/>
              <a:gd name="connsiteY5" fmla="*/ 3350102 h 3851809"/>
              <a:gd name="connsiteX6" fmla="*/ 1229989 w 3471483"/>
              <a:gd name="connsiteY6" fmla="*/ 3778980 h 3851809"/>
              <a:gd name="connsiteX7" fmla="*/ 1925904 w 3471483"/>
              <a:gd name="connsiteY7" fmla="*/ 3851809 h 3851809"/>
              <a:gd name="connsiteX8" fmla="*/ 1990640 w 3471483"/>
              <a:gd name="connsiteY8" fmla="*/ 3463391 h 3851809"/>
              <a:gd name="connsiteX9" fmla="*/ 2087745 w 3471483"/>
              <a:gd name="connsiteY9" fmla="*/ 3269182 h 3851809"/>
              <a:gd name="connsiteX10" fmla="*/ 2103929 w 3471483"/>
              <a:gd name="connsiteY10" fmla="*/ 2961685 h 3851809"/>
              <a:gd name="connsiteX11" fmla="*/ 2103929 w 3471483"/>
              <a:gd name="connsiteY11" fmla="*/ 2735108 h 3851809"/>
              <a:gd name="connsiteX12" fmla="*/ 2168665 w 3471483"/>
              <a:gd name="connsiteY12" fmla="*/ 2540899 h 3851809"/>
              <a:gd name="connsiteX13" fmla="*/ 2443794 w 3471483"/>
              <a:gd name="connsiteY13" fmla="*/ 2443795 h 3851809"/>
              <a:gd name="connsiteX14" fmla="*/ 2646095 w 3471483"/>
              <a:gd name="connsiteY14" fmla="*/ 2427610 h 3851809"/>
              <a:gd name="connsiteX15" fmla="*/ 2783660 w 3471483"/>
              <a:gd name="connsiteY15" fmla="*/ 2508531 h 3851809"/>
              <a:gd name="connsiteX16" fmla="*/ 2905040 w 3471483"/>
              <a:gd name="connsiteY16" fmla="*/ 2492347 h 3851809"/>
              <a:gd name="connsiteX17" fmla="*/ 2994053 w 3471483"/>
              <a:gd name="connsiteY17" fmla="*/ 2581359 h 3851809"/>
              <a:gd name="connsiteX18" fmla="*/ 2953592 w 3471483"/>
              <a:gd name="connsiteY18" fmla="*/ 2953593 h 3851809"/>
              <a:gd name="connsiteX19" fmla="*/ 2985961 w 3471483"/>
              <a:gd name="connsiteY19" fmla="*/ 3066881 h 3851809"/>
              <a:gd name="connsiteX20" fmla="*/ 3301550 w 3471483"/>
              <a:gd name="connsiteY20" fmla="*/ 2362874 h 3851809"/>
              <a:gd name="connsiteX21" fmla="*/ 3471483 w 3471483"/>
              <a:gd name="connsiteY21" fmla="*/ 1755972 h 3851809"/>
              <a:gd name="connsiteX22" fmla="*/ 3471483 w 3471483"/>
              <a:gd name="connsiteY22" fmla="*/ 1043872 h 3851809"/>
              <a:gd name="connsiteX23" fmla="*/ 3455299 w 3471483"/>
              <a:gd name="connsiteY23" fmla="*/ 639271 h 3851809"/>
              <a:gd name="connsiteX24" fmla="*/ 3382470 w 3471483"/>
              <a:gd name="connsiteY24" fmla="*/ 258945 h 3851809"/>
              <a:gd name="connsiteX25" fmla="*/ 3293458 w 3471483"/>
              <a:gd name="connsiteY25" fmla="*/ 64736 h 3851809"/>
              <a:gd name="connsiteX26" fmla="*/ 3261090 w 3471483"/>
              <a:gd name="connsiteY26" fmla="*/ 0 h 3851809"/>
              <a:gd name="connsiteX27" fmla="*/ 275129 w 3471483"/>
              <a:gd name="connsiteY27" fmla="*/ 16184 h 3851809"/>
              <a:gd name="connsiteX28" fmla="*/ 226577 w 3471483"/>
              <a:gd name="connsiteY28" fmla="*/ 97104 h 385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71483" h="3851809">
                <a:moveTo>
                  <a:pt x="226577" y="97104"/>
                </a:moveTo>
                <a:lnTo>
                  <a:pt x="80920" y="647363"/>
                </a:lnTo>
                <a:lnTo>
                  <a:pt x="0" y="1383738"/>
                </a:lnTo>
                <a:lnTo>
                  <a:pt x="40460" y="2071561"/>
                </a:lnTo>
                <a:lnTo>
                  <a:pt x="210392" y="2638003"/>
                </a:lnTo>
                <a:lnTo>
                  <a:pt x="614994" y="3350102"/>
                </a:lnTo>
                <a:lnTo>
                  <a:pt x="1229989" y="3778980"/>
                </a:lnTo>
                <a:lnTo>
                  <a:pt x="1925904" y="3851809"/>
                </a:lnTo>
                <a:lnTo>
                  <a:pt x="1990640" y="3463391"/>
                </a:lnTo>
                <a:lnTo>
                  <a:pt x="2087745" y="3269182"/>
                </a:lnTo>
                <a:lnTo>
                  <a:pt x="2103929" y="2961685"/>
                </a:lnTo>
                <a:lnTo>
                  <a:pt x="2103929" y="2735108"/>
                </a:lnTo>
                <a:lnTo>
                  <a:pt x="2168665" y="2540899"/>
                </a:lnTo>
                <a:lnTo>
                  <a:pt x="2443794" y="2443795"/>
                </a:lnTo>
                <a:lnTo>
                  <a:pt x="2646095" y="2427610"/>
                </a:lnTo>
                <a:lnTo>
                  <a:pt x="2783660" y="2508531"/>
                </a:lnTo>
                <a:lnTo>
                  <a:pt x="2905040" y="2492347"/>
                </a:lnTo>
                <a:lnTo>
                  <a:pt x="2994053" y="2581359"/>
                </a:lnTo>
                <a:lnTo>
                  <a:pt x="2953592" y="2953593"/>
                </a:lnTo>
                <a:lnTo>
                  <a:pt x="2985961" y="3066881"/>
                </a:lnTo>
                <a:lnTo>
                  <a:pt x="3301550" y="2362874"/>
                </a:lnTo>
                <a:lnTo>
                  <a:pt x="3471483" y="1755972"/>
                </a:lnTo>
                <a:lnTo>
                  <a:pt x="3471483" y="1043872"/>
                </a:lnTo>
                <a:lnTo>
                  <a:pt x="3455299" y="639271"/>
                </a:lnTo>
                <a:lnTo>
                  <a:pt x="3382470" y="258945"/>
                </a:lnTo>
                <a:lnTo>
                  <a:pt x="3293458" y="64736"/>
                </a:lnTo>
                <a:lnTo>
                  <a:pt x="3261090" y="0"/>
                </a:lnTo>
                <a:lnTo>
                  <a:pt x="275129" y="16184"/>
                </a:lnTo>
                <a:lnTo>
                  <a:pt x="226577" y="97104"/>
                </a:lnTo>
                <a:close/>
              </a:path>
            </a:pathLst>
          </a:custGeom>
          <a:gradFill flip="none" rotWithShape="1">
            <a:gsLst>
              <a:gs pos="63000">
                <a:schemeClr val="accent3">
                  <a:lumMod val="53000"/>
                </a:schemeClr>
              </a:gs>
              <a:gs pos="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98500" dist="12700" dir="5940000" sx="80000" sy="80000" algn="ctr" rotWithShape="0">
              <a:srgbClr val="000000"/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2738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solidFill>
          <a:schemeClr val="bg2">
            <a:lumMod val="75000"/>
            <a:alpha val="40000"/>
          </a:schemeClr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775</Words>
  <Application>Microsoft Macintosh PowerPoint</Application>
  <PresentationFormat>Widescreen</PresentationFormat>
  <Paragraphs>107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Helvetica Neue Medium</vt:lpstr>
      <vt:lpstr>Office Theme</vt:lpstr>
      <vt:lpstr>Clarity</vt:lpstr>
      <vt:lpstr>Making Better Dirt   Five components to make us better Soil  Lesson 2</vt:lpstr>
      <vt:lpstr>Five Components to making us better Soil</vt:lpstr>
      <vt:lpstr>Love Yourself and Others</vt:lpstr>
      <vt:lpstr>The First and the Greatest</vt:lpstr>
      <vt:lpstr>The 10 Commandments (Exodus 20:2-17)</vt:lpstr>
      <vt:lpstr>Overview</vt:lpstr>
      <vt:lpstr>Vision</vt:lpstr>
      <vt:lpstr>Vision</vt:lpstr>
      <vt:lpstr>Vision</vt:lpstr>
      <vt:lpstr>Vision</vt:lpstr>
      <vt:lpstr>Balance</vt:lpstr>
      <vt:lpstr>Balance</vt:lpstr>
      <vt:lpstr>Balance</vt:lpstr>
      <vt:lpstr>Balance</vt:lpstr>
      <vt:lpstr>Vision “and” Balance</vt:lpstr>
      <vt:lpstr>Balance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Better Dirt   Five components to make us better Soil  Lesson 2</dc:title>
  <dc:creator>Watlington, Larry (Online)</dc:creator>
  <cp:lastModifiedBy>Watlington, Larry (Online)</cp:lastModifiedBy>
  <cp:revision>6</cp:revision>
  <dcterms:created xsi:type="dcterms:W3CDTF">2020-04-01T22:25:37Z</dcterms:created>
  <dcterms:modified xsi:type="dcterms:W3CDTF">2020-04-01T23:33:19Z</dcterms:modified>
</cp:coreProperties>
</file>